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62" r:id="rId5"/>
    <p:sldId id="363" r:id="rId6"/>
    <p:sldId id="37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91" r:id="rId27"/>
    <p:sldId id="280" r:id="rId28"/>
    <p:sldId id="282" r:id="rId29"/>
    <p:sldId id="338" r:id="rId30"/>
    <p:sldId id="339" r:id="rId31"/>
    <p:sldId id="340" r:id="rId32"/>
    <p:sldId id="341" r:id="rId33"/>
    <p:sldId id="342" r:id="rId34"/>
    <p:sldId id="283" r:id="rId35"/>
    <p:sldId id="284" r:id="rId36"/>
    <p:sldId id="285" r:id="rId37"/>
    <p:sldId id="286" r:id="rId38"/>
    <p:sldId id="287" r:id="rId39"/>
    <p:sldId id="288" r:id="rId40"/>
    <p:sldId id="318" r:id="rId41"/>
    <p:sldId id="309" r:id="rId42"/>
    <p:sldId id="364" r:id="rId43"/>
    <p:sldId id="310" r:id="rId44"/>
    <p:sldId id="311" r:id="rId45"/>
    <p:sldId id="312" r:id="rId46"/>
    <p:sldId id="365" r:id="rId47"/>
    <p:sldId id="379" r:id="rId48"/>
    <p:sldId id="380" r:id="rId49"/>
    <p:sldId id="381" r:id="rId50"/>
    <p:sldId id="382" r:id="rId51"/>
    <p:sldId id="313" r:id="rId52"/>
    <p:sldId id="383" r:id="rId53"/>
    <p:sldId id="314" r:id="rId54"/>
    <p:sldId id="392" r:id="rId55"/>
    <p:sldId id="393" r:id="rId56"/>
    <p:sldId id="394" r:id="rId57"/>
    <p:sldId id="395" r:id="rId58"/>
    <p:sldId id="396" r:id="rId59"/>
    <p:sldId id="401" r:id="rId60"/>
    <p:sldId id="398" r:id="rId61"/>
    <p:sldId id="400" r:id="rId62"/>
    <p:sldId id="453" r:id="rId63"/>
    <p:sldId id="454" r:id="rId64"/>
    <p:sldId id="459" r:id="rId65"/>
    <p:sldId id="455" r:id="rId66"/>
    <p:sldId id="456" r:id="rId67"/>
    <p:sldId id="457" r:id="rId68"/>
    <p:sldId id="458" r:id="rId69"/>
    <p:sldId id="460" r:id="rId70"/>
    <p:sldId id="461" r:id="rId71"/>
    <p:sldId id="462" r:id="rId72"/>
    <p:sldId id="463" r:id="rId73"/>
    <p:sldId id="464" r:id="rId74"/>
    <p:sldId id="356" r:id="rId75"/>
    <p:sldId id="353" r:id="rId76"/>
    <p:sldId id="354" r:id="rId77"/>
    <p:sldId id="355" r:id="rId78"/>
    <p:sldId id="357" r:id="rId79"/>
    <p:sldId id="358" r:id="rId80"/>
    <p:sldId id="386" r:id="rId81"/>
    <p:sldId id="409" r:id="rId82"/>
    <p:sldId id="410" r:id="rId83"/>
    <p:sldId id="411" r:id="rId84"/>
    <p:sldId id="412" r:id="rId85"/>
    <p:sldId id="360" r:id="rId86"/>
    <p:sldId id="385" r:id="rId87"/>
    <p:sldId id="384" r:id="rId88"/>
    <p:sldId id="415" r:id="rId89"/>
    <p:sldId id="465" r:id="rId90"/>
    <p:sldId id="417" r:id="rId91"/>
    <p:sldId id="418" r:id="rId92"/>
    <p:sldId id="419" r:id="rId93"/>
    <p:sldId id="420" r:id="rId94"/>
    <p:sldId id="421" r:id="rId95"/>
    <p:sldId id="422" r:id="rId96"/>
    <p:sldId id="423" r:id="rId97"/>
    <p:sldId id="424" r:id="rId98"/>
    <p:sldId id="443" r:id="rId99"/>
    <p:sldId id="425" r:id="rId100"/>
    <p:sldId id="426" r:id="rId101"/>
    <p:sldId id="427" r:id="rId102"/>
    <p:sldId id="428" r:id="rId103"/>
    <p:sldId id="429" r:id="rId104"/>
    <p:sldId id="430" r:id="rId105"/>
    <p:sldId id="431" r:id="rId106"/>
    <p:sldId id="432" r:id="rId107"/>
    <p:sldId id="433" r:id="rId108"/>
    <p:sldId id="434" r:id="rId109"/>
    <p:sldId id="435" r:id="rId110"/>
    <p:sldId id="436" r:id="rId111"/>
    <p:sldId id="437" r:id="rId112"/>
    <p:sldId id="438" r:id="rId113"/>
    <p:sldId id="439" r:id="rId114"/>
    <p:sldId id="440" r:id="rId115"/>
    <p:sldId id="441" r:id="rId116"/>
    <p:sldId id="442" r:id="rId117"/>
    <p:sldId id="444" r:id="rId118"/>
    <p:sldId id="445" r:id="rId119"/>
    <p:sldId id="446" r:id="rId120"/>
    <p:sldId id="447" r:id="rId121"/>
    <p:sldId id="448" r:id="rId122"/>
    <p:sldId id="449" r:id="rId123"/>
    <p:sldId id="450" r:id="rId124"/>
    <p:sldId id="451" r:id="rId125"/>
    <p:sldId id="452" r:id="rId126"/>
    <p:sldId id="336" r:id="rId127"/>
    <p:sldId id="331" r:id="rId128"/>
    <p:sldId id="343" r:id="rId129"/>
    <p:sldId id="332" r:id="rId130"/>
    <p:sldId id="344" r:id="rId131"/>
    <p:sldId id="333" r:id="rId132"/>
    <p:sldId id="334" r:id="rId133"/>
    <p:sldId id="335" r:id="rId134"/>
    <p:sldId id="370" r:id="rId135"/>
    <p:sldId id="371" r:id="rId136"/>
    <p:sldId id="372" r:id="rId137"/>
    <p:sldId id="373" r:id="rId138"/>
    <p:sldId id="374" r:id="rId139"/>
    <p:sldId id="375" r:id="rId140"/>
    <p:sldId id="376" r:id="rId141"/>
    <p:sldId id="377" r:id="rId142"/>
    <p:sldId id="327" r:id="rId143"/>
    <p:sldId id="319" r:id="rId144"/>
    <p:sldId id="320" r:id="rId145"/>
    <p:sldId id="321" r:id="rId146"/>
    <p:sldId id="322" r:id="rId147"/>
    <p:sldId id="323" r:id="rId148"/>
    <p:sldId id="324" r:id="rId149"/>
    <p:sldId id="345" r:id="rId150"/>
    <p:sldId id="346" r:id="rId151"/>
    <p:sldId id="347" r:id="rId152"/>
    <p:sldId id="348" r:id="rId153"/>
    <p:sldId id="349" r:id="rId154"/>
    <p:sldId id="350" r:id="rId155"/>
    <p:sldId id="351" r:id="rId156"/>
    <p:sldId id="352" r:id="rId157"/>
    <p:sldId id="366" r:id="rId158"/>
    <p:sldId id="367" r:id="rId159"/>
    <p:sldId id="368" r:id="rId160"/>
    <p:sldId id="407" r:id="rId161"/>
    <p:sldId id="406" r:id="rId162"/>
    <p:sldId id="408" r:id="rId163"/>
    <p:sldId id="389" r:id="rId164"/>
    <p:sldId id="388" r:id="rId165"/>
    <p:sldId id="390" r:id="rId166"/>
    <p:sldId id="387" r:id="rId167"/>
    <p:sldId id="405" r:id="rId168"/>
  </p:sldIdLst>
  <p:sldSz cx="12192000" cy="6858000"/>
  <p:notesSz cx="6888163" cy="100187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ศิริกานดา นักจะเข้" userId="74bf630a22c09214" providerId="LiveId" clId="{E76A899C-2862-47FE-B3C3-83EF690234FF}"/>
    <pc:docChg chg="undo custSel addSld delSld modSld">
      <pc:chgData name="ศิริกานดา นักจะเข้" userId="74bf630a22c09214" providerId="LiveId" clId="{E76A899C-2862-47FE-B3C3-83EF690234FF}" dt="2024-08-04T14:41:28.791" v="846" actId="2711"/>
      <pc:docMkLst>
        <pc:docMk/>
      </pc:docMkLst>
      <pc:sldChg chg="modSp mod">
        <pc:chgData name="ศิริกานดา นักจะเข้" userId="74bf630a22c09214" providerId="LiveId" clId="{E76A899C-2862-47FE-B3C3-83EF690234FF}" dt="2024-08-04T14:27:15.320" v="670" actId="1076"/>
        <pc:sldMkLst>
          <pc:docMk/>
          <pc:sldMk cId="1587020829" sldId="279"/>
        </pc:sldMkLst>
        <pc:picChg chg="mod modCrop">
          <ac:chgData name="ศิริกานดา นักจะเข้" userId="74bf630a22c09214" providerId="LiveId" clId="{E76A899C-2862-47FE-B3C3-83EF690234FF}" dt="2024-08-04T14:27:07.137" v="667" actId="1076"/>
          <ac:picMkLst>
            <pc:docMk/>
            <pc:sldMk cId="1587020829" sldId="279"/>
            <ac:picMk id="2" creationId="{00000000-0000-0000-0000-000000000000}"/>
          </ac:picMkLst>
        </pc:picChg>
        <pc:picChg chg="mod modCrop">
          <ac:chgData name="ศิริกานดา นักจะเข้" userId="74bf630a22c09214" providerId="LiveId" clId="{E76A899C-2862-47FE-B3C3-83EF690234FF}" dt="2024-08-04T14:27:10.614" v="668" actId="1076"/>
          <ac:picMkLst>
            <pc:docMk/>
            <pc:sldMk cId="1587020829" sldId="279"/>
            <ac:picMk id="3" creationId="{00000000-0000-0000-0000-000000000000}"/>
          </ac:picMkLst>
        </pc:picChg>
        <pc:picChg chg="mod modCrop">
          <ac:chgData name="ศิริกานดา นักจะเข้" userId="74bf630a22c09214" providerId="LiveId" clId="{E76A899C-2862-47FE-B3C3-83EF690234FF}" dt="2024-08-04T14:27:03.455" v="666" actId="1076"/>
          <ac:picMkLst>
            <pc:docMk/>
            <pc:sldMk cId="1587020829" sldId="279"/>
            <ac:picMk id="5" creationId="{00000000-0000-0000-0000-000000000000}"/>
          </ac:picMkLst>
        </pc:picChg>
        <pc:picChg chg="mod modCrop">
          <ac:chgData name="ศิริกานดา นักจะเข้" userId="74bf630a22c09214" providerId="LiveId" clId="{E76A899C-2862-47FE-B3C3-83EF690234FF}" dt="2024-08-04T14:27:13.655" v="669" actId="1076"/>
          <ac:picMkLst>
            <pc:docMk/>
            <pc:sldMk cId="1587020829" sldId="279"/>
            <ac:picMk id="6" creationId="{00000000-0000-0000-0000-000000000000}"/>
          </ac:picMkLst>
        </pc:picChg>
        <pc:picChg chg="mod modCrop">
          <ac:chgData name="ศิริกานดา นักจะเข้" userId="74bf630a22c09214" providerId="LiveId" clId="{E76A899C-2862-47FE-B3C3-83EF690234FF}" dt="2024-08-04T14:27:15.320" v="670" actId="1076"/>
          <ac:picMkLst>
            <pc:docMk/>
            <pc:sldMk cId="1587020829" sldId="279"/>
            <ac:picMk id="7" creationId="{00000000-0000-0000-0000-000000000000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4:34:06.886" v="789" actId="1582"/>
        <pc:sldMkLst>
          <pc:docMk/>
          <pc:sldMk cId="2380040650" sldId="280"/>
        </pc:sldMkLst>
        <pc:spChg chg="add mod">
          <ac:chgData name="ศิริกานดา นักจะเข้" userId="74bf630a22c09214" providerId="LiveId" clId="{E76A899C-2862-47FE-B3C3-83EF690234FF}" dt="2024-08-04T14:33:40.344" v="784" actId="20577"/>
          <ac:spMkLst>
            <pc:docMk/>
            <pc:sldMk cId="2380040650" sldId="280"/>
            <ac:spMk id="5" creationId="{A0F655B7-A673-101F-7B91-06A6934C732F}"/>
          </ac:spMkLst>
        </pc:spChg>
        <pc:spChg chg="add mod">
          <ac:chgData name="ศิริกานดา นักจะเข้" userId="74bf630a22c09214" providerId="LiveId" clId="{E76A899C-2862-47FE-B3C3-83EF690234FF}" dt="2024-08-04T14:34:06.886" v="789" actId="1582"/>
          <ac:spMkLst>
            <pc:docMk/>
            <pc:sldMk cId="2380040650" sldId="280"/>
            <ac:spMk id="6" creationId="{61302115-D2C6-AA93-323A-B346BAE87029}"/>
          </ac:spMkLst>
        </pc:spChg>
        <pc:picChg chg="add mod modCrop">
          <ac:chgData name="ศิริกานดา นักจะเข้" userId="74bf630a22c09214" providerId="LiveId" clId="{E76A899C-2862-47FE-B3C3-83EF690234FF}" dt="2024-08-04T14:30:42.456" v="682" actId="14100"/>
          <ac:picMkLst>
            <pc:docMk/>
            <pc:sldMk cId="2380040650" sldId="280"/>
            <ac:picMk id="2" creationId="{92EF8A4C-27ED-4805-F14C-80D1DBC15700}"/>
          </ac:picMkLst>
        </pc:picChg>
        <pc:picChg chg="add mod">
          <ac:chgData name="ศิริกานดา นักจะเข้" userId="74bf630a22c09214" providerId="LiveId" clId="{E76A899C-2862-47FE-B3C3-83EF690234FF}" dt="2024-08-04T14:33:46.164" v="785" actId="1076"/>
          <ac:picMkLst>
            <pc:docMk/>
            <pc:sldMk cId="2380040650" sldId="280"/>
            <ac:picMk id="4" creationId="{3A86CE27-0A67-D24F-06CB-B97D87097026}"/>
          </ac:picMkLst>
        </pc:picChg>
      </pc:sldChg>
      <pc:sldChg chg="del">
        <pc:chgData name="ศิริกานดา นักจะเข้" userId="74bf630a22c09214" providerId="LiveId" clId="{E76A899C-2862-47FE-B3C3-83EF690234FF}" dt="2024-08-04T14:27:31.549" v="672" actId="47"/>
        <pc:sldMkLst>
          <pc:docMk/>
          <pc:sldMk cId="1185543157" sldId="281"/>
        </pc:sldMkLst>
      </pc:sldChg>
      <pc:sldChg chg="addSp modSp mod">
        <pc:chgData name="ศิริกานดา นักจะเข้" userId="74bf630a22c09214" providerId="LiveId" clId="{E76A899C-2862-47FE-B3C3-83EF690234FF}" dt="2024-08-04T13:42:21.964" v="20" actId="14100"/>
        <pc:sldMkLst>
          <pc:docMk/>
          <pc:sldMk cId="1216241654" sldId="290"/>
        </pc:sldMkLst>
        <pc:spChg chg="add mod">
          <ac:chgData name="ศิริกานดา นักจะเข้" userId="74bf630a22c09214" providerId="LiveId" clId="{E76A899C-2862-47FE-B3C3-83EF690234FF}" dt="2024-08-04T13:42:21.964" v="20" actId="14100"/>
          <ac:spMkLst>
            <pc:docMk/>
            <pc:sldMk cId="1216241654" sldId="290"/>
            <ac:spMk id="2" creationId="{C020C6AF-8979-9B60-7784-978E0F69E167}"/>
          </ac:spMkLst>
        </pc:spChg>
        <pc:picChg chg="mod">
          <ac:chgData name="ศิริกานดา นักจะเข้" userId="74bf630a22c09214" providerId="LiveId" clId="{E76A899C-2862-47FE-B3C3-83EF690234FF}" dt="2024-08-04T13:41:50.593" v="2" actId="1076"/>
          <ac:picMkLst>
            <pc:docMk/>
            <pc:sldMk cId="1216241654" sldId="290"/>
            <ac:picMk id="4" creationId="{00000000-0000-0000-0000-000000000000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3:42:52.368" v="22"/>
        <pc:sldMkLst>
          <pc:docMk/>
          <pc:sldMk cId="1904630556" sldId="291"/>
        </pc:sldMkLst>
        <pc:spChg chg="add mod">
          <ac:chgData name="ศิริกานดา นักจะเข้" userId="74bf630a22c09214" providerId="LiveId" clId="{E76A899C-2862-47FE-B3C3-83EF690234FF}" dt="2024-08-04T13:42:52.368" v="22"/>
          <ac:spMkLst>
            <pc:docMk/>
            <pc:sldMk cId="1904630556" sldId="291"/>
            <ac:spMk id="3" creationId="{5F2EC3E3-B7E0-1BBF-AAF8-FFBCF82B040C}"/>
          </ac:spMkLst>
        </pc:spChg>
      </pc:sldChg>
      <pc:sldChg chg="addSp modSp mod">
        <pc:chgData name="ศิริกานดา นักจะเข้" userId="74bf630a22c09214" providerId="LiveId" clId="{E76A899C-2862-47FE-B3C3-83EF690234FF}" dt="2024-08-04T13:55:12.849" v="168" actId="1076"/>
        <pc:sldMkLst>
          <pc:docMk/>
          <pc:sldMk cId="1198937194" sldId="292"/>
        </pc:sldMkLst>
        <pc:spChg chg="add mod">
          <ac:chgData name="ศิริกานดา นักจะเข้" userId="74bf630a22c09214" providerId="LiveId" clId="{E76A899C-2862-47FE-B3C3-83EF690234FF}" dt="2024-08-04T13:55:02.663" v="166" actId="1076"/>
          <ac:spMkLst>
            <pc:docMk/>
            <pc:sldMk cId="1198937194" sldId="292"/>
            <ac:spMk id="3" creationId="{06491FA5-1D98-B8FC-CCFC-DF8D4D04C715}"/>
          </ac:spMkLst>
        </pc:spChg>
        <pc:spChg chg="add mod">
          <ac:chgData name="ศิริกานดา นักจะเข้" userId="74bf630a22c09214" providerId="LiveId" clId="{E76A899C-2862-47FE-B3C3-83EF690234FF}" dt="2024-08-04T13:55:07.425" v="167" actId="1076"/>
          <ac:spMkLst>
            <pc:docMk/>
            <pc:sldMk cId="1198937194" sldId="292"/>
            <ac:spMk id="4" creationId="{1C927B7D-13D7-0B5B-CC31-E0FBC8A41484}"/>
          </ac:spMkLst>
        </pc:spChg>
        <pc:picChg chg="mod modCrop">
          <ac:chgData name="ศิริกานดา นักจะเข้" userId="74bf630a22c09214" providerId="LiveId" clId="{E76A899C-2862-47FE-B3C3-83EF690234FF}" dt="2024-08-04T13:54:58.464" v="165" actId="1076"/>
          <ac:picMkLst>
            <pc:docMk/>
            <pc:sldMk cId="1198937194" sldId="292"/>
            <ac:picMk id="2" creationId="{00000000-0000-0000-0000-000000000000}"/>
          </ac:picMkLst>
        </pc:picChg>
        <pc:picChg chg="add mod">
          <ac:chgData name="ศิริกานดา นักจะเข้" userId="74bf630a22c09214" providerId="LiveId" clId="{E76A899C-2862-47FE-B3C3-83EF690234FF}" dt="2024-08-04T13:55:12.849" v="168" actId="1076"/>
          <ac:picMkLst>
            <pc:docMk/>
            <pc:sldMk cId="1198937194" sldId="292"/>
            <ac:picMk id="6" creationId="{704B6848-0D4E-0F0A-ADA9-2131DFF8E0AB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3:56:35.488" v="225" actId="1076"/>
        <pc:sldMkLst>
          <pc:docMk/>
          <pc:sldMk cId="301667987" sldId="293"/>
        </pc:sldMkLst>
        <pc:spChg chg="add mod">
          <ac:chgData name="ศิริกานดา นักจะเข้" userId="74bf630a22c09214" providerId="LiveId" clId="{E76A899C-2862-47FE-B3C3-83EF690234FF}" dt="2024-08-04T13:55:54.297" v="173" actId="14100"/>
          <ac:spMkLst>
            <pc:docMk/>
            <pc:sldMk cId="301667987" sldId="293"/>
            <ac:spMk id="3" creationId="{0FC33FC5-79D1-6BEB-7C91-DDF4A60311E2}"/>
          </ac:spMkLst>
        </pc:spChg>
        <pc:spChg chg="add mod">
          <ac:chgData name="ศิริกานดา นักจะเข้" userId="74bf630a22c09214" providerId="LiveId" clId="{E76A899C-2862-47FE-B3C3-83EF690234FF}" dt="2024-08-04T13:56:35.488" v="225" actId="1076"/>
          <ac:spMkLst>
            <pc:docMk/>
            <pc:sldMk cId="301667987" sldId="293"/>
            <ac:spMk id="4" creationId="{CC56C7F7-71A7-018F-3731-521F4D33011A}"/>
          </ac:spMkLst>
        </pc:spChg>
        <pc:picChg chg="mod modCrop">
          <ac:chgData name="ศิริกานดา นักจะเข้" userId="74bf630a22c09214" providerId="LiveId" clId="{E76A899C-2862-47FE-B3C3-83EF690234FF}" dt="2024-08-04T13:55:31.023" v="170" actId="1076"/>
          <ac:picMkLst>
            <pc:docMk/>
            <pc:sldMk cId="301667987" sldId="293"/>
            <ac:picMk id="2" creationId="{00000000-0000-0000-0000-000000000000}"/>
          </ac:picMkLst>
        </pc:picChg>
      </pc:sldChg>
      <pc:sldChg chg="addSp delSp modSp mod">
        <pc:chgData name="ศิริกานดา นักจะเข้" userId="74bf630a22c09214" providerId="LiveId" clId="{E76A899C-2862-47FE-B3C3-83EF690234FF}" dt="2024-08-04T14:07:57.423" v="397" actId="1076"/>
        <pc:sldMkLst>
          <pc:docMk/>
          <pc:sldMk cId="4000155406" sldId="294"/>
        </pc:sldMkLst>
        <pc:spChg chg="add mod">
          <ac:chgData name="ศิริกานดา นักจะเข้" userId="74bf630a22c09214" providerId="LiveId" clId="{E76A899C-2862-47FE-B3C3-83EF690234FF}" dt="2024-08-04T13:59:13.657" v="242" actId="14100"/>
          <ac:spMkLst>
            <pc:docMk/>
            <pc:sldMk cId="4000155406" sldId="294"/>
            <ac:spMk id="4" creationId="{6E6B720D-9ECB-F1D3-37B2-68D70A2A38F2}"/>
          </ac:spMkLst>
        </pc:spChg>
        <pc:spChg chg="add mod">
          <ac:chgData name="ศิริกานดา นักจะเข้" userId="74bf630a22c09214" providerId="LiveId" clId="{E76A899C-2862-47FE-B3C3-83EF690234FF}" dt="2024-08-04T14:07:49.133" v="394" actId="20577"/>
          <ac:spMkLst>
            <pc:docMk/>
            <pc:sldMk cId="4000155406" sldId="294"/>
            <ac:spMk id="5" creationId="{827D2C84-09E9-B978-CC60-591338907E53}"/>
          </ac:spMkLst>
        </pc:spChg>
        <pc:picChg chg="add del mod modCrop">
          <ac:chgData name="ศิริกานดา นักจะเข้" userId="74bf630a22c09214" providerId="LiveId" clId="{E76A899C-2862-47FE-B3C3-83EF690234FF}" dt="2024-08-04T13:58:25.508" v="233" actId="478"/>
          <ac:picMkLst>
            <pc:docMk/>
            <pc:sldMk cId="4000155406" sldId="294"/>
            <ac:picMk id="2" creationId="{AD09B6AD-0B88-D28B-5637-150EA4EDF77C}"/>
          </ac:picMkLst>
        </pc:picChg>
        <pc:picChg chg="add mod modCrop">
          <ac:chgData name="ศิริกานดา นักจะเข้" userId="74bf630a22c09214" providerId="LiveId" clId="{E76A899C-2862-47FE-B3C3-83EF690234FF}" dt="2024-08-04T13:58:46.648" v="237" actId="1076"/>
          <ac:picMkLst>
            <pc:docMk/>
            <pc:sldMk cId="4000155406" sldId="294"/>
            <ac:picMk id="3" creationId="{3D9F73EF-6281-B93A-A997-AE40776379AE}"/>
          </ac:picMkLst>
        </pc:picChg>
        <pc:picChg chg="add mod">
          <ac:chgData name="ศิริกานดา นักจะเข้" userId="74bf630a22c09214" providerId="LiveId" clId="{E76A899C-2862-47FE-B3C3-83EF690234FF}" dt="2024-08-04T14:07:57.423" v="397" actId="1076"/>
          <ac:picMkLst>
            <pc:docMk/>
            <pc:sldMk cId="4000155406" sldId="294"/>
            <ac:picMk id="6" creationId="{ACA9507E-84FA-4EC6-A5B3-8B4066CFCEFE}"/>
          </ac:picMkLst>
        </pc:picChg>
      </pc:sldChg>
      <pc:sldChg chg="addSp delSp modSp mod">
        <pc:chgData name="ศิริกานดา นักจะเข้" userId="74bf630a22c09214" providerId="LiveId" clId="{E76A899C-2862-47FE-B3C3-83EF690234FF}" dt="2024-08-04T14:10:47.371" v="462" actId="20577"/>
        <pc:sldMkLst>
          <pc:docMk/>
          <pc:sldMk cId="1612193001" sldId="295"/>
        </pc:sldMkLst>
        <pc:spChg chg="add mod">
          <ac:chgData name="ศิริกานดา นักจะเข้" userId="74bf630a22c09214" providerId="LiveId" clId="{E76A899C-2862-47FE-B3C3-83EF690234FF}" dt="2024-08-04T14:09:00.376" v="408" actId="1582"/>
          <ac:spMkLst>
            <pc:docMk/>
            <pc:sldMk cId="1612193001" sldId="295"/>
            <ac:spMk id="4" creationId="{3865066B-6C93-EB85-A198-191CC4D6E42C}"/>
          </ac:spMkLst>
        </pc:spChg>
        <pc:spChg chg="add mod">
          <ac:chgData name="ศิริกานดา นักจะเข้" userId="74bf630a22c09214" providerId="LiveId" clId="{E76A899C-2862-47FE-B3C3-83EF690234FF}" dt="2024-08-04T14:10:47.371" v="462" actId="20577"/>
          <ac:spMkLst>
            <pc:docMk/>
            <pc:sldMk cId="1612193001" sldId="295"/>
            <ac:spMk id="5" creationId="{128D88B1-4E98-943F-E756-A86386519FFF}"/>
          </ac:spMkLst>
        </pc:spChg>
        <pc:spChg chg="add mod">
          <ac:chgData name="ศิริกานดา นักจะเข้" userId="74bf630a22c09214" providerId="LiveId" clId="{E76A899C-2862-47FE-B3C3-83EF690234FF}" dt="2024-08-04T14:10:32.467" v="443" actId="1582"/>
          <ac:spMkLst>
            <pc:docMk/>
            <pc:sldMk cId="1612193001" sldId="295"/>
            <ac:spMk id="6" creationId="{CA686241-C752-6CAA-7151-B2EFDE20293D}"/>
          </ac:spMkLst>
        </pc:spChg>
        <pc:picChg chg="add del mod modCrop">
          <ac:chgData name="ศิริกานดา นักจะเข้" userId="74bf630a22c09214" providerId="LiveId" clId="{E76A899C-2862-47FE-B3C3-83EF690234FF}" dt="2024-08-04T14:08:01.510" v="398" actId="478"/>
          <ac:picMkLst>
            <pc:docMk/>
            <pc:sldMk cId="1612193001" sldId="295"/>
            <ac:picMk id="2" creationId="{F3AE6CB5-277C-4A54-9442-919075EA632F}"/>
          </ac:picMkLst>
        </pc:picChg>
        <pc:picChg chg="add mod modCrop">
          <ac:chgData name="ศิริกานดา นักจะเข้" userId="74bf630a22c09214" providerId="LiveId" clId="{E76A899C-2862-47FE-B3C3-83EF690234FF}" dt="2024-08-04T14:08:38.339" v="403" actId="1076"/>
          <ac:picMkLst>
            <pc:docMk/>
            <pc:sldMk cId="1612193001" sldId="295"/>
            <ac:picMk id="3" creationId="{3DDA9E20-E048-5CC4-5A91-9A879F33FEED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4:10:55.286" v="463" actId="1076"/>
        <pc:sldMkLst>
          <pc:docMk/>
          <pc:sldMk cId="3934397944" sldId="296"/>
        </pc:sldMkLst>
        <pc:picChg chg="add mod modCrop">
          <ac:chgData name="ศิริกานดา นักจะเข้" userId="74bf630a22c09214" providerId="LiveId" clId="{E76A899C-2862-47FE-B3C3-83EF690234FF}" dt="2024-08-04T14:10:55.286" v="463" actId="1076"/>
          <ac:picMkLst>
            <pc:docMk/>
            <pc:sldMk cId="3934397944" sldId="296"/>
            <ac:picMk id="2" creationId="{70E536CF-8B4C-712B-442B-5E9277AB59F3}"/>
          </ac:picMkLst>
        </pc:picChg>
      </pc:sldChg>
      <pc:sldChg chg="addSp modSp">
        <pc:chgData name="ศิริกานดา นักจะเข้" userId="74bf630a22c09214" providerId="LiveId" clId="{E76A899C-2862-47FE-B3C3-83EF690234FF}" dt="2024-08-04T14:11:10.244" v="464"/>
        <pc:sldMkLst>
          <pc:docMk/>
          <pc:sldMk cId="4112630014" sldId="297"/>
        </pc:sldMkLst>
        <pc:spChg chg="add mod">
          <ac:chgData name="ศิริกานดา นักจะเข้" userId="74bf630a22c09214" providerId="LiveId" clId="{E76A899C-2862-47FE-B3C3-83EF690234FF}" dt="2024-08-04T14:11:10.244" v="464"/>
          <ac:spMkLst>
            <pc:docMk/>
            <pc:sldMk cId="4112630014" sldId="297"/>
            <ac:spMk id="2" creationId="{DA611104-E7B4-198E-FECE-53E42B8CA030}"/>
          </ac:spMkLst>
        </pc:spChg>
      </pc:sldChg>
      <pc:sldChg chg="addSp modSp mod">
        <pc:chgData name="ศิริกานดา นักจะเข้" userId="74bf630a22c09214" providerId="LiveId" clId="{E76A899C-2862-47FE-B3C3-83EF690234FF}" dt="2024-08-04T14:13:11.541" v="497" actId="20577"/>
        <pc:sldMkLst>
          <pc:docMk/>
          <pc:sldMk cId="2188010435" sldId="298"/>
        </pc:sldMkLst>
        <pc:spChg chg="add mod">
          <ac:chgData name="ศิริกานดา นักจะเข้" userId="74bf630a22c09214" providerId="LiveId" clId="{E76A899C-2862-47FE-B3C3-83EF690234FF}" dt="2024-08-04T14:12:46.702" v="480" actId="1076"/>
          <ac:spMkLst>
            <pc:docMk/>
            <pc:sldMk cId="2188010435" sldId="298"/>
            <ac:spMk id="3" creationId="{92D9E9DF-DF78-0D5F-8866-3ACAAFCE99B2}"/>
          </ac:spMkLst>
        </pc:spChg>
        <pc:spChg chg="add mod">
          <ac:chgData name="ศิริกานดา นักจะเข้" userId="74bf630a22c09214" providerId="LiveId" clId="{E76A899C-2862-47FE-B3C3-83EF690234FF}" dt="2024-08-04T14:13:11.541" v="497" actId="20577"/>
          <ac:spMkLst>
            <pc:docMk/>
            <pc:sldMk cId="2188010435" sldId="298"/>
            <ac:spMk id="4" creationId="{61A04D0C-EBBD-5D26-84BF-3EEBC4364C51}"/>
          </ac:spMkLst>
        </pc:spChg>
        <pc:picChg chg="add mod modCrop">
          <ac:chgData name="ศิริกานดา นักจะเข้" userId="74bf630a22c09214" providerId="LiveId" clId="{E76A899C-2862-47FE-B3C3-83EF690234FF}" dt="2024-08-04T14:12:38.880" v="479" actId="1076"/>
          <ac:picMkLst>
            <pc:docMk/>
            <pc:sldMk cId="2188010435" sldId="298"/>
            <ac:picMk id="2" creationId="{A5E8160F-343B-17DA-5A9F-F2C0B92E5DFB}"/>
          </ac:picMkLst>
        </pc:picChg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2003712637" sldId="299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1724576317" sldId="300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4041039282" sldId="301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1308624475" sldId="302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3586533015" sldId="303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4129194036" sldId="304"/>
        </pc:sldMkLst>
      </pc:sldChg>
      <pc:sldChg chg="del">
        <pc:chgData name="ศิริกานดา นักจะเข้" userId="74bf630a22c09214" providerId="LiveId" clId="{E76A899C-2862-47FE-B3C3-83EF690234FF}" dt="2024-08-04T14:35:25.577" v="790" actId="47"/>
        <pc:sldMkLst>
          <pc:docMk/>
          <pc:sldMk cId="2557900203" sldId="305"/>
        </pc:sldMkLst>
      </pc:sldChg>
      <pc:sldChg chg="addSp modSp mod">
        <pc:chgData name="ศิริกานดา นักจะเข้" userId="74bf630a22c09214" providerId="LiveId" clId="{E76A899C-2862-47FE-B3C3-83EF690234FF}" dt="2024-08-04T14:14:33.113" v="503"/>
        <pc:sldMkLst>
          <pc:docMk/>
          <pc:sldMk cId="1577325892" sldId="307"/>
        </pc:sldMkLst>
        <pc:spChg chg="add mod">
          <ac:chgData name="ศิริกานดา นักจะเข้" userId="74bf630a22c09214" providerId="LiveId" clId="{E76A899C-2862-47FE-B3C3-83EF690234FF}" dt="2024-08-04T14:14:33.113" v="503"/>
          <ac:spMkLst>
            <pc:docMk/>
            <pc:sldMk cId="1577325892" sldId="307"/>
            <ac:spMk id="3" creationId="{5C9DC500-693A-E52D-6655-54E999130406}"/>
          </ac:spMkLst>
        </pc:spChg>
        <pc:picChg chg="mod modCrop">
          <ac:chgData name="ศิริกานดา นักจะเข้" userId="74bf630a22c09214" providerId="LiveId" clId="{E76A899C-2862-47FE-B3C3-83EF690234FF}" dt="2024-08-04T14:14:07.546" v="501" actId="14100"/>
          <ac:picMkLst>
            <pc:docMk/>
            <pc:sldMk cId="1577325892" sldId="307"/>
            <ac:picMk id="2" creationId="{00000000-0000-0000-0000-000000000000}"/>
          </ac:picMkLst>
        </pc:picChg>
      </pc:sldChg>
      <pc:sldChg chg="addSp modSp mod">
        <pc:chgData name="ศิริกานดา นักจะเข้" userId="74bf630a22c09214" providerId="LiveId" clId="{E76A899C-2862-47FE-B3C3-83EF690234FF}" dt="2024-08-04T14:18:39.134" v="627" actId="20577"/>
        <pc:sldMkLst>
          <pc:docMk/>
          <pc:sldMk cId="2723812848" sldId="308"/>
        </pc:sldMkLst>
        <pc:spChg chg="add mod">
          <ac:chgData name="ศิริกานดา นักจะเข้" userId="74bf630a22c09214" providerId="LiveId" clId="{E76A899C-2862-47FE-B3C3-83EF690234FF}" dt="2024-08-04T14:16:33.043" v="530" actId="20577"/>
          <ac:spMkLst>
            <pc:docMk/>
            <pc:sldMk cId="2723812848" sldId="308"/>
            <ac:spMk id="3" creationId="{A5F473F5-393B-61F8-BFCA-391A9D2A2296}"/>
          </ac:spMkLst>
        </pc:spChg>
        <pc:spChg chg="add mod">
          <ac:chgData name="ศิริกานดา นักจะเข้" userId="74bf630a22c09214" providerId="LiveId" clId="{E76A899C-2862-47FE-B3C3-83EF690234FF}" dt="2024-08-04T14:17:11.735" v="536" actId="14100"/>
          <ac:spMkLst>
            <pc:docMk/>
            <pc:sldMk cId="2723812848" sldId="308"/>
            <ac:spMk id="5" creationId="{B74F3B1C-FC97-69E7-9FE4-C91ED1D7B337}"/>
          </ac:spMkLst>
        </pc:spChg>
        <pc:spChg chg="add mod">
          <ac:chgData name="ศิริกานดา นักจะเข้" userId="74bf630a22c09214" providerId="LiveId" clId="{E76A899C-2862-47FE-B3C3-83EF690234FF}" dt="2024-08-04T14:18:39.134" v="627" actId="20577"/>
          <ac:spMkLst>
            <pc:docMk/>
            <pc:sldMk cId="2723812848" sldId="308"/>
            <ac:spMk id="6" creationId="{310E37C8-11AB-F697-FDFD-DFC0D2CE4713}"/>
          </ac:spMkLst>
        </pc:spChg>
        <pc:picChg chg="mod modCrop">
          <ac:chgData name="ศิริกานดา นักจะเข้" userId="74bf630a22c09214" providerId="LiveId" clId="{E76A899C-2862-47FE-B3C3-83EF690234FF}" dt="2024-08-04T14:16:38.719" v="531" actId="1076"/>
          <ac:picMkLst>
            <pc:docMk/>
            <pc:sldMk cId="2723812848" sldId="308"/>
            <ac:picMk id="2" creationId="{00000000-0000-0000-0000-000000000000}"/>
          </ac:picMkLst>
        </pc:picChg>
        <pc:picChg chg="add mod">
          <ac:chgData name="ศิริกานดา นักจะเข้" userId="74bf630a22c09214" providerId="LiveId" clId="{E76A899C-2862-47FE-B3C3-83EF690234FF}" dt="2024-08-04T14:16:26.273" v="521" actId="1076"/>
          <ac:picMkLst>
            <pc:docMk/>
            <pc:sldMk cId="2723812848" sldId="308"/>
            <ac:picMk id="4" creationId="{7549E283-BE7C-3E29-7D48-2532D116882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38:00.876" v="826" actId="1076"/>
        <pc:sldMkLst>
          <pc:docMk/>
          <pc:sldMk cId="967242557" sldId="309"/>
        </pc:sldMkLst>
        <pc:picChg chg="mod modCrop">
          <ac:chgData name="ศิริกานดา นักจะเข้" userId="74bf630a22c09214" providerId="LiveId" clId="{E76A899C-2862-47FE-B3C3-83EF690234FF}" dt="2024-08-04T14:38:00.876" v="826" actId="1076"/>
          <ac:picMkLst>
            <pc:docMk/>
            <pc:sldMk cId="967242557" sldId="309"/>
            <ac:picMk id="2" creationId="{00000000-0000-0000-0000-00000000000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38:23.579" v="828" actId="1582"/>
        <pc:sldMkLst>
          <pc:docMk/>
          <pc:sldMk cId="1086722189" sldId="310"/>
        </pc:sldMkLst>
        <pc:spChg chg="mod">
          <ac:chgData name="ศิริกานดา นักจะเข้" userId="74bf630a22c09214" providerId="LiveId" clId="{E76A899C-2862-47FE-B3C3-83EF690234FF}" dt="2024-08-04T14:38:23.579" v="828" actId="1582"/>
          <ac:spMkLst>
            <pc:docMk/>
            <pc:sldMk cId="1086722189" sldId="310"/>
            <ac:spMk id="3" creationId="{00000000-0000-0000-0000-000000000000}"/>
          </ac:spMkLst>
        </pc:spChg>
        <pc:picChg chg="mod modCrop">
          <ac:chgData name="ศิริกานดา นักจะเข้" userId="74bf630a22c09214" providerId="LiveId" clId="{E76A899C-2862-47FE-B3C3-83EF690234FF}" dt="2024-08-04T14:38:13.436" v="827" actId="732"/>
          <ac:picMkLst>
            <pc:docMk/>
            <pc:sldMk cId="1086722189" sldId="310"/>
            <ac:picMk id="2" creationId="{00000000-0000-0000-0000-00000000000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39:23.618" v="833" actId="1076"/>
        <pc:sldMkLst>
          <pc:docMk/>
          <pc:sldMk cId="2661421324" sldId="312"/>
        </pc:sldMkLst>
        <pc:spChg chg="mod">
          <ac:chgData name="ศิริกานดา นักจะเข้" userId="74bf630a22c09214" providerId="LiveId" clId="{E76A899C-2862-47FE-B3C3-83EF690234FF}" dt="2024-08-04T14:39:23.618" v="833" actId="1076"/>
          <ac:spMkLst>
            <pc:docMk/>
            <pc:sldMk cId="2661421324" sldId="312"/>
            <ac:spMk id="3" creationId="{00000000-0000-0000-0000-000000000000}"/>
          </ac:spMkLst>
        </pc:spChg>
        <pc:picChg chg="mod modCrop">
          <ac:chgData name="ศิริกานดา นักจะเข้" userId="74bf630a22c09214" providerId="LiveId" clId="{E76A899C-2862-47FE-B3C3-83EF690234FF}" dt="2024-08-04T14:39:19.448" v="832" actId="1076"/>
          <ac:picMkLst>
            <pc:docMk/>
            <pc:sldMk cId="2661421324" sldId="312"/>
            <ac:picMk id="2" creationId="{00000000-0000-0000-0000-00000000000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39:47.504" v="835" actId="1582"/>
        <pc:sldMkLst>
          <pc:docMk/>
          <pc:sldMk cId="2193948460" sldId="313"/>
        </pc:sldMkLst>
        <pc:spChg chg="mod">
          <ac:chgData name="ศิริกานดา นักจะเข้" userId="74bf630a22c09214" providerId="LiveId" clId="{E76A899C-2862-47FE-B3C3-83EF690234FF}" dt="2024-08-04T14:39:47.504" v="835" actId="1582"/>
          <ac:spMkLst>
            <pc:docMk/>
            <pc:sldMk cId="2193948460" sldId="313"/>
            <ac:spMk id="3" creationId="{00000000-0000-0000-0000-000000000000}"/>
          </ac:spMkLst>
        </pc:spChg>
        <pc:picChg chg="mod modCrop">
          <ac:chgData name="ศิริกานดา นักจะเข้" userId="74bf630a22c09214" providerId="LiveId" clId="{E76A899C-2862-47FE-B3C3-83EF690234FF}" dt="2024-08-04T14:39:36.375" v="834" actId="732"/>
          <ac:picMkLst>
            <pc:docMk/>
            <pc:sldMk cId="2193948460" sldId="313"/>
            <ac:picMk id="2" creationId="{00000000-0000-0000-0000-000000000000}"/>
          </ac:picMkLst>
        </pc:picChg>
      </pc:sldChg>
      <pc:sldChg chg="modSp mod">
        <pc:chgData name="ศิริกานดา นักจะเข้" userId="74bf630a22c09214" providerId="LiveId" clId="{E76A899C-2862-47FE-B3C3-83EF690234FF}" dt="2024-08-04T14:40:23.773" v="842" actId="14100"/>
        <pc:sldMkLst>
          <pc:docMk/>
          <pc:sldMk cId="2069969616" sldId="314"/>
        </pc:sldMkLst>
        <pc:spChg chg="mod">
          <ac:chgData name="ศิริกานดา นักจะเข้" userId="74bf630a22c09214" providerId="LiveId" clId="{E76A899C-2862-47FE-B3C3-83EF690234FF}" dt="2024-08-04T14:40:23.773" v="842" actId="14100"/>
          <ac:spMkLst>
            <pc:docMk/>
            <pc:sldMk cId="2069969616" sldId="314"/>
            <ac:spMk id="3" creationId="{00000000-0000-0000-0000-000000000000}"/>
          </ac:spMkLst>
        </pc:spChg>
        <pc:picChg chg="mod modCrop">
          <ac:chgData name="ศิริกานดา นักจะเข้" userId="74bf630a22c09214" providerId="LiveId" clId="{E76A899C-2862-47FE-B3C3-83EF690234FF}" dt="2024-08-04T14:40:16.949" v="840" actId="1076"/>
          <ac:picMkLst>
            <pc:docMk/>
            <pc:sldMk cId="2069969616" sldId="314"/>
            <ac:picMk id="2" creationId="{00000000-0000-0000-0000-000000000000}"/>
          </ac:picMkLst>
        </pc:picChg>
      </pc:sldChg>
      <pc:sldChg chg="addSp modSp new mod">
        <pc:chgData name="ศิริกานดา นักจะเข้" userId="74bf630a22c09214" providerId="LiveId" clId="{E76A899C-2862-47FE-B3C3-83EF690234FF}" dt="2024-08-04T14:37:42.618" v="824" actId="1076"/>
        <pc:sldMkLst>
          <pc:docMk/>
          <pc:sldMk cId="1804206926" sldId="318"/>
        </pc:sldMkLst>
        <pc:spChg chg="add mod">
          <ac:chgData name="ศิริกานดา นักจะเข้" userId="74bf630a22c09214" providerId="LiveId" clId="{E76A899C-2862-47FE-B3C3-83EF690234FF}" dt="2024-08-04T14:37:42.618" v="824" actId="1076"/>
          <ac:spMkLst>
            <pc:docMk/>
            <pc:sldMk cId="1804206926" sldId="318"/>
            <ac:spMk id="2" creationId="{1780572A-A3E3-AC03-4A5D-38508611CD7D}"/>
          </ac:spMkLst>
        </pc:spChg>
      </pc:sldChg>
      <pc:sldChg chg="modSp mod">
        <pc:chgData name="ศิริกานดา นักจะเข้" userId="74bf630a22c09214" providerId="LiveId" clId="{E76A899C-2862-47FE-B3C3-83EF690234FF}" dt="2024-08-04T14:41:28.791" v="846" actId="2711"/>
        <pc:sldMkLst>
          <pc:docMk/>
          <pc:sldMk cId="427004485" sldId="336"/>
        </pc:sldMkLst>
        <pc:spChg chg="mod">
          <ac:chgData name="ศิริกานดา นักจะเข้" userId="74bf630a22c09214" providerId="LiveId" clId="{E76A899C-2862-47FE-B3C3-83EF690234FF}" dt="2024-08-04T14:41:28.791" v="846" actId="2711"/>
          <ac:spMkLst>
            <pc:docMk/>
            <pc:sldMk cId="427004485" sldId="33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868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621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1171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68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02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391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722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28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29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106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211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CA571-2821-49A4-AF19-9A5E9AD2AFDD}" type="datetimeFigureOut">
              <a:rPr lang="th-TH" smtClean="0"/>
              <a:t>05/09/68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71178-3FA9-411C-B190-32E6F9D6169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287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4605" y="1033431"/>
            <a:ext cx="10557698" cy="43396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ขั้นตอนการทำงาน</a:t>
            </a:r>
          </a:p>
          <a:p>
            <a:pPr algn="ctr"/>
            <a:r>
              <a:rPr 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ERP</a:t>
            </a:r>
            <a:endParaRPr lang="en-US" sz="13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2559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48925" b="64159"/>
          <a:stretch/>
        </p:blipFill>
        <p:spPr>
          <a:xfrm>
            <a:off x="210206" y="360912"/>
            <a:ext cx="7137267" cy="28172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07" y="1667435"/>
            <a:ext cx="5039526" cy="849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00012" y="3543135"/>
            <a:ext cx="5990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กดใส่ข้อมูล ตามกรอบสีแดง  และกด </a:t>
            </a:r>
            <a:r>
              <a:rPr lang="en-US" dirty="0" err="1"/>
              <a:t>Reteive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1828" b="49688"/>
          <a:stretch/>
        </p:blipFill>
        <p:spPr>
          <a:xfrm>
            <a:off x="7347473" y="2726166"/>
            <a:ext cx="4774316" cy="33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93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268AE-DD91-44D4-9137-4D7B1DC7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" y="439811"/>
            <a:ext cx="11866315" cy="43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833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2E665-33BB-442A-9D55-D9237531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14" y="471822"/>
            <a:ext cx="366763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105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95C52-8368-4496-AD39-F2F86BE60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86" y="1606080"/>
            <a:ext cx="939296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95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10917-9CD9-40B8-ABBF-4CABDB3D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53" y="811623"/>
            <a:ext cx="6944694" cy="1695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CCD7E-36AE-446C-AB23-28BE6402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130" y="4109342"/>
            <a:ext cx="8840434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87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BE98FE-8050-4E5F-954A-4CB4176A6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03" b="74568"/>
          <a:stretch/>
        </p:blipFill>
        <p:spPr>
          <a:xfrm>
            <a:off x="321733" y="302352"/>
            <a:ext cx="5338522" cy="262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3215B-9220-456D-8681-683C5EC2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35" y="3732035"/>
            <a:ext cx="9164329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830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744A1-4318-473C-BCFB-B8FAA9C6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7" y="337961"/>
            <a:ext cx="9050013" cy="2524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B241F-5FA2-4401-B724-56487B433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97" b="75555"/>
          <a:stretch/>
        </p:blipFill>
        <p:spPr>
          <a:xfrm>
            <a:off x="4598514" y="3616677"/>
            <a:ext cx="593693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464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309E2-D2CB-44C7-AE9E-49F65407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9" y="391951"/>
            <a:ext cx="5458587" cy="2314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10800-EB15-47E3-9424-01782C6B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80" y="3824119"/>
            <a:ext cx="547763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291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E105B-4343-4C50-B228-CED8B9DD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6" y="354242"/>
            <a:ext cx="453453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C6E1-2A44-405B-8093-F441A3BF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53" y="197808"/>
            <a:ext cx="8281330" cy="64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65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F3B57-3A47-4434-A9F3-1B2380A9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9" y="266000"/>
            <a:ext cx="8830907" cy="2448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70997-2824-46FF-AF65-A1D297D8E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90" y="4214110"/>
            <a:ext cx="1112675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0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004"/>
          <a:stretch/>
        </p:blipFill>
        <p:spPr>
          <a:xfrm>
            <a:off x="311973" y="1699708"/>
            <a:ext cx="11704320" cy="4496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1973" y="2861533"/>
            <a:ext cx="4281542" cy="613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311972" y="340819"/>
            <a:ext cx="11510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กดใส่ข้อมูล ตามกรอบสีแดง โดยเลือกวันที่ต้องการดู </a:t>
            </a:r>
            <a:r>
              <a:rPr lang="en-US" dirty="0"/>
              <a:t>Stock </a:t>
            </a:r>
            <a:r>
              <a:rPr lang="th-TH" dirty="0"/>
              <a:t>  เลือก </a:t>
            </a:r>
            <a:r>
              <a:rPr lang="en-US" dirty="0"/>
              <a:t>Warehouse </a:t>
            </a:r>
            <a:r>
              <a:rPr lang="th-TH" dirty="0"/>
              <a:t>และกด </a:t>
            </a:r>
            <a:r>
              <a:rPr lang="en-US" dirty="0" err="1"/>
              <a:t>Reteive</a:t>
            </a:r>
            <a:r>
              <a:rPr lang="en-US" dirty="0"/>
              <a:t>  </a:t>
            </a:r>
            <a:r>
              <a:rPr lang="th-TH" dirty="0"/>
              <a:t>ข้อมูลจะขึ้นตามภาพ ว่าช่วงเวลาที่เราเลือกดูมีรายการอะไรบ้าง และมียอดเท่าไหร่</a:t>
            </a:r>
          </a:p>
        </p:txBody>
      </p:sp>
    </p:spTree>
    <p:extLst>
      <p:ext uri="{BB962C8B-B14F-4D97-AF65-F5344CB8AC3E}">
        <p14:creationId xmlns:p14="http://schemas.microsoft.com/office/powerpoint/2010/main" val="34438047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AB33B-3F7F-4170-88C3-F58516312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20" b="58765"/>
          <a:stretch/>
        </p:blipFill>
        <p:spPr>
          <a:xfrm>
            <a:off x="270934" y="533400"/>
            <a:ext cx="9013704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623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57E00-1844-4C4B-9635-E39BAE9B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" y="135466"/>
            <a:ext cx="5645930" cy="62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60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A52EFE-20DD-4740-BE37-98F69110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3457"/>
          <a:stretch/>
        </p:blipFill>
        <p:spPr>
          <a:xfrm>
            <a:off x="237067" y="309032"/>
            <a:ext cx="6096000" cy="5935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4BC86-00A4-40EC-BDA3-754C292B8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59630" r="50000" b="6666"/>
          <a:stretch/>
        </p:blipFill>
        <p:spPr>
          <a:xfrm>
            <a:off x="6333067" y="546102"/>
            <a:ext cx="5257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44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1F27A-042B-4520-822A-014EA73CA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1" t="11975" r="25069" b="6914"/>
          <a:stretch/>
        </p:blipFill>
        <p:spPr>
          <a:xfrm>
            <a:off x="237067" y="245532"/>
            <a:ext cx="8085666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682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12D55-F55C-4B21-8367-A75166E2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4" y="584200"/>
            <a:ext cx="593469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90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CE875-002C-4079-BFB1-70D294F7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660123"/>
            <a:ext cx="1201270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5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21484-9343-4437-B37E-7970A1E2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25" y="698217"/>
            <a:ext cx="4718308" cy="51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30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4326D-F278-4F6E-8ADE-DC0F0E314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215112"/>
            <a:ext cx="6932542" cy="64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030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CDBE1-C2CF-4D3C-AEA6-53E910E2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3" y="318416"/>
            <a:ext cx="8840434" cy="2038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1E793-5DB6-4FDB-80F7-A1C0F428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83" y="2796944"/>
            <a:ext cx="9450593" cy="37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5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DE94E-E0FE-4773-AA5A-192C055E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25" b="59630"/>
          <a:stretch/>
        </p:blipFill>
        <p:spPr>
          <a:xfrm>
            <a:off x="423334" y="474134"/>
            <a:ext cx="966971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1198458"/>
            <a:ext cx="11309130" cy="5549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250" y="459795"/>
            <a:ext cx="1130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กรณีที่ไม่ได้เลือกวันที่  ที่ต้องการดู  เลือกแค่ </a:t>
            </a:r>
            <a:r>
              <a:rPr lang="en-US" dirty="0"/>
              <a:t>Warehouse </a:t>
            </a:r>
            <a:r>
              <a:rPr lang="th-TH" dirty="0"/>
              <a:t>และกด </a:t>
            </a:r>
            <a:r>
              <a:rPr lang="en-US" dirty="0" err="1"/>
              <a:t>Reteive</a:t>
            </a:r>
            <a:r>
              <a:rPr lang="en-US" dirty="0"/>
              <a:t>  </a:t>
            </a:r>
            <a:r>
              <a:rPr lang="th-TH" dirty="0"/>
              <a:t>ข้อมูลจะขึ้นตามภาพ</a:t>
            </a:r>
          </a:p>
        </p:txBody>
      </p:sp>
      <p:sp>
        <p:nvSpPr>
          <p:cNvPr id="4" name="Rectangle 3"/>
          <p:cNvSpPr/>
          <p:nvPr/>
        </p:nvSpPr>
        <p:spPr>
          <a:xfrm>
            <a:off x="252249" y="2152565"/>
            <a:ext cx="4281542" cy="613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73224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975D4-6F4A-4F44-9E13-D3F2F792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9" y="1199378"/>
            <a:ext cx="10898121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58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0A882-5A24-4679-ACCF-EDDC5C88D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36" b="6666"/>
          <a:stretch/>
        </p:blipFill>
        <p:spPr>
          <a:xfrm>
            <a:off x="618067" y="228600"/>
            <a:ext cx="710353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139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F8F84-6A9E-49CC-A38D-D77DA1731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43" y="900978"/>
            <a:ext cx="954538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397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8F2DC-F134-4888-AF67-C7FEA750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5" y="807052"/>
            <a:ext cx="11258228" cy="45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13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97724-599F-40ED-863A-CD3C9569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509444"/>
            <a:ext cx="1076475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93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8636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842" y="2144110"/>
            <a:ext cx="11351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8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การคืนวัตถุดิบ</a:t>
            </a:r>
          </a:p>
        </p:txBody>
      </p:sp>
    </p:spTree>
    <p:extLst>
      <p:ext uri="{BB962C8B-B14F-4D97-AF65-F5344CB8AC3E}">
        <p14:creationId xmlns:p14="http://schemas.microsoft.com/office/powerpoint/2010/main" val="4270044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8" y="833108"/>
            <a:ext cx="4905375" cy="4981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22108" y="2969952"/>
            <a:ext cx="49684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dirty="0"/>
              <a:t>เลือกเมนู</a:t>
            </a:r>
            <a:r>
              <a:rPr lang="en-US" sz="4000" dirty="0"/>
              <a:t>  Return Material</a:t>
            </a:r>
            <a:endParaRPr lang="th-TH" sz="4000" dirty="0"/>
          </a:p>
        </p:txBody>
      </p:sp>
      <p:sp>
        <p:nvSpPr>
          <p:cNvPr id="5" name="Rectangle 4"/>
          <p:cNvSpPr/>
          <p:nvPr/>
        </p:nvSpPr>
        <p:spPr>
          <a:xfrm>
            <a:off x="935421" y="4351283"/>
            <a:ext cx="2942896" cy="977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8313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4001"/>
          <a:stretch/>
        </p:blipFill>
        <p:spPr>
          <a:xfrm>
            <a:off x="475439" y="1894594"/>
            <a:ext cx="11317168" cy="4201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DC500-693A-E52D-6655-54E999130406}"/>
              </a:ext>
            </a:extLst>
          </p:cNvPr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เลือกเมนู</a:t>
            </a:r>
            <a:r>
              <a:rPr lang="en-US" dirty="0"/>
              <a:t>  Return Material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360462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8748"/>
          <a:stretch/>
        </p:blipFill>
        <p:spPr>
          <a:xfrm>
            <a:off x="491322" y="2169931"/>
            <a:ext cx="11266786" cy="4314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7766" y="1051034"/>
            <a:ext cx="795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คีย์เลข  </a:t>
            </a:r>
            <a:r>
              <a:rPr lang="en-US" dirty="0"/>
              <a:t>Job  </a:t>
            </a:r>
            <a:r>
              <a:rPr lang="th-TH" dirty="0"/>
              <a:t>ที่เราต้องการคืน วัตถุดิบ หรือ บรรจุภัณฑ์   เสร็จแล้วกด </a:t>
            </a:r>
            <a:r>
              <a:rPr lang="en-US" dirty="0"/>
              <a:t>Tab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9880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813"/>
          <a:stretch/>
        </p:blipFill>
        <p:spPr>
          <a:xfrm>
            <a:off x="367864" y="1005941"/>
            <a:ext cx="10174014" cy="5447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684" y="378372"/>
            <a:ext cx="3510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หน้าจอที่แสดงหลังจากกดเลือก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0260" y="2596055"/>
            <a:ext cx="888128" cy="3710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4104289" y="241738"/>
            <a:ext cx="1418898" cy="60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สิ่งที่ต้องการ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1862" y="2596055"/>
            <a:ext cx="767257" cy="371015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952593" y="2596055"/>
            <a:ext cx="825062" cy="37101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5649310" y="241738"/>
            <a:ext cx="1418898" cy="6005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ที่มีอยู่</a:t>
            </a:r>
          </a:p>
        </p:txBody>
      </p:sp>
      <p:sp>
        <p:nvSpPr>
          <p:cNvPr id="9" name="Rectangle 8"/>
          <p:cNvSpPr/>
          <p:nvPr/>
        </p:nvSpPr>
        <p:spPr>
          <a:xfrm>
            <a:off x="7210096" y="241738"/>
            <a:ext cx="1418898" cy="6005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ต้องเบิก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25352" y="2017986"/>
            <a:ext cx="935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***</a:t>
            </a:r>
            <a:r>
              <a:rPr lang="th-TH" dirty="0">
                <a:solidFill>
                  <a:srgbClr val="FF0000"/>
                </a:solidFill>
              </a:rPr>
              <a:t>จะบอกทั้งหมดที่มีอยู่รวมทุกอาคาร</a:t>
            </a:r>
          </a:p>
        </p:txBody>
      </p:sp>
    </p:spTree>
    <p:extLst>
      <p:ext uri="{BB962C8B-B14F-4D97-AF65-F5344CB8AC3E}">
        <p14:creationId xmlns:p14="http://schemas.microsoft.com/office/powerpoint/2010/main" val="19490837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4438"/>
          <a:stretch/>
        </p:blipFill>
        <p:spPr>
          <a:xfrm>
            <a:off x="317659" y="2322788"/>
            <a:ext cx="11570906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9" y="696803"/>
            <a:ext cx="3603243" cy="4775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324" y="651121"/>
            <a:ext cx="455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คลิกเลือกรายการที่เราต้องการจะคืน</a:t>
            </a:r>
          </a:p>
        </p:txBody>
      </p:sp>
    </p:spTree>
    <p:extLst>
      <p:ext uri="{BB962C8B-B14F-4D97-AF65-F5344CB8AC3E}">
        <p14:creationId xmlns:p14="http://schemas.microsoft.com/office/powerpoint/2010/main" val="39801284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0656"/>
          <a:stretch/>
        </p:blipFill>
        <p:spPr>
          <a:xfrm>
            <a:off x="145908" y="2065694"/>
            <a:ext cx="11940988" cy="44507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06869" y="5055476"/>
            <a:ext cx="2606565" cy="409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5218388" y="5055475"/>
            <a:ext cx="2359572" cy="241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336331" y="378372"/>
            <a:ext cx="11330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เมื่อเรากดเลือกรายการที่จะคืนแล้ว ข้อมูลต่างๆจะเด้งขึ้นมาให้   ให้เราทำการใส่จำนวนที่เราต้องการคืน เหตุผลที่คืน  และ </a:t>
            </a:r>
            <a:r>
              <a:rPr lang="en-US" dirty="0"/>
              <a:t>Lot Number </a:t>
            </a:r>
            <a:r>
              <a:rPr lang="th-TH" dirty="0"/>
              <a:t>ให้ถูกต้องที่ต้องทำการคืน</a:t>
            </a:r>
          </a:p>
        </p:txBody>
      </p:sp>
    </p:spTree>
    <p:extLst>
      <p:ext uri="{BB962C8B-B14F-4D97-AF65-F5344CB8AC3E}">
        <p14:creationId xmlns:p14="http://schemas.microsoft.com/office/powerpoint/2010/main" val="24895658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27" y="828562"/>
            <a:ext cx="10447010" cy="5615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2690" y="4298731"/>
            <a:ext cx="662151" cy="325821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53197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38" y="545401"/>
            <a:ext cx="10795995" cy="58028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1338" y="1524000"/>
            <a:ext cx="1608083" cy="210207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75478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759" y="2337363"/>
            <a:ext cx="114983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15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การสร้าง </a:t>
            </a:r>
            <a:r>
              <a:rPr lang="en-US" sz="115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Tag </a:t>
            </a:r>
            <a:endParaRPr lang="th-TH" sz="11500" b="1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4186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56" y="1042330"/>
            <a:ext cx="5814544" cy="4507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0C6AF-8979-9B60-7784-978E0F69E167}"/>
              </a:ext>
            </a:extLst>
          </p:cNvPr>
          <p:cNvSpPr txBox="1"/>
          <p:nvPr/>
        </p:nvSpPr>
        <p:spPr>
          <a:xfrm>
            <a:off x="6337738" y="2772676"/>
            <a:ext cx="472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CP Job Tag Generate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917521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2EC3E3-B7E0-1BBF-AAF8-FFBCF82B040C}"/>
              </a:ext>
            </a:extLst>
          </p:cNvPr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CP Job Tag Generate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64529-0FB1-4608-99FA-99456C7F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4" y="2014140"/>
            <a:ext cx="11550531" cy="337066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6471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597"/>
          <a:stretch/>
        </p:blipFill>
        <p:spPr>
          <a:xfrm>
            <a:off x="559397" y="2130241"/>
            <a:ext cx="9133242" cy="43875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491FA5-1D98-B8FC-CCFC-DF8D4D04C715}"/>
              </a:ext>
            </a:extLst>
          </p:cNvPr>
          <p:cNvSpPr/>
          <p:nvPr/>
        </p:nvSpPr>
        <p:spPr>
          <a:xfrm>
            <a:off x="625737" y="2662517"/>
            <a:ext cx="1873624" cy="26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27B7D-13D7-0B5B-CC31-E0FBC8A41484}"/>
              </a:ext>
            </a:extLst>
          </p:cNvPr>
          <p:cNvSpPr txBox="1"/>
          <p:nvPr/>
        </p:nvSpPr>
        <p:spPr>
          <a:xfrm>
            <a:off x="559397" y="904984"/>
            <a:ext cx="8342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กดใส่เลข </a:t>
            </a:r>
            <a:r>
              <a:rPr lang="en-US" dirty="0"/>
              <a:t>Job  </a:t>
            </a:r>
            <a:r>
              <a:rPr lang="th-TH" dirty="0"/>
              <a:t>ในช่อง </a:t>
            </a:r>
            <a:r>
              <a:rPr lang="en-US" dirty="0"/>
              <a:t>Job Number  </a:t>
            </a:r>
            <a:r>
              <a:rPr lang="th-TH" dirty="0"/>
              <a:t>เสร็จแล้วกด                       เป็นเป้นพิมพ์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B6848-0D4E-0F0A-ADA9-2131DFF8E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541020"/>
            <a:ext cx="1645916" cy="10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043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693"/>
          <a:stretch/>
        </p:blipFill>
        <p:spPr>
          <a:xfrm>
            <a:off x="444649" y="1572185"/>
            <a:ext cx="10252038" cy="50348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C33FC5-79D1-6BEB-7C91-DDF4A60311E2}"/>
              </a:ext>
            </a:extLst>
          </p:cNvPr>
          <p:cNvSpPr/>
          <p:nvPr/>
        </p:nvSpPr>
        <p:spPr>
          <a:xfrm>
            <a:off x="558500" y="2205317"/>
            <a:ext cx="4524487" cy="708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6C7F7-71A7-018F-3731-521F4D33011A}"/>
              </a:ext>
            </a:extLst>
          </p:cNvPr>
          <p:cNvSpPr txBox="1"/>
          <p:nvPr/>
        </p:nvSpPr>
        <p:spPr>
          <a:xfrm>
            <a:off x="878541" y="599002"/>
            <a:ext cx="874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เมื่อกด </a:t>
            </a:r>
            <a:r>
              <a:rPr lang="en-US" dirty="0"/>
              <a:t>Tab </a:t>
            </a:r>
            <a:r>
              <a:rPr lang="th-TH" dirty="0"/>
              <a:t>แล้ว ข้อมูลต่างๆจะขึ้นตามกรอบสีแดง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73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F73EF-6281-B93A-A997-AE4077637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96" b="57012"/>
          <a:stretch/>
        </p:blipFill>
        <p:spPr>
          <a:xfrm>
            <a:off x="467090" y="2595151"/>
            <a:ext cx="7884870" cy="3151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6B720D-9ECB-F1D3-37B2-68D70A2A38F2}"/>
              </a:ext>
            </a:extLst>
          </p:cNvPr>
          <p:cNvSpPr/>
          <p:nvPr/>
        </p:nvSpPr>
        <p:spPr>
          <a:xfrm>
            <a:off x="555812" y="4500282"/>
            <a:ext cx="5262282" cy="1246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D2C84-09E9-B978-CC60-591338907E53}"/>
              </a:ext>
            </a:extLst>
          </p:cNvPr>
          <p:cNvSpPr txBox="1"/>
          <p:nvPr/>
        </p:nvSpPr>
        <p:spPr>
          <a:xfrm>
            <a:off x="242047" y="600635"/>
            <a:ext cx="11080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พิมพ์ข้อมูลในกรอบสีแดง  ลงวันที่ผลิต </a:t>
            </a:r>
            <a:r>
              <a:rPr lang="en-US" dirty="0"/>
              <a:t>,</a:t>
            </a:r>
            <a:r>
              <a:rPr lang="th-TH" dirty="0"/>
              <a:t>วันหมดอายุ </a:t>
            </a:r>
            <a:r>
              <a:rPr lang="en-US" dirty="0"/>
              <a:t>,</a:t>
            </a:r>
            <a:r>
              <a:rPr lang="th-TH" dirty="0"/>
              <a:t>แบท </a:t>
            </a:r>
            <a:r>
              <a:rPr lang="en-US" dirty="0"/>
              <a:t>,lot number, </a:t>
            </a:r>
            <a:r>
              <a:rPr lang="th-TH" dirty="0"/>
              <a:t>จำนวนต่อพาเลท </a:t>
            </a:r>
          </a:p>
          <a:p>
            <a:r>
              <a:rPr lang="th-TH" dirty="0"/>
              <a:t>เสร็จแล้วกด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9507E-84FA-4EC6-A5B3-8B4066CFC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0" t="36139" r="78682" b="57012"/>
          <a:stretch/>
        </p:blipFill>
        <p:spPr>
          <a:xfrm>
            <a:off x="1649506" y="1034790"/>
            <a:ext cx="1342772" cy="5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5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65" y="1352385"/>
            <a:ext cx="5343525" cy="4048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600" y="108521"/>
            <a:ext cx="179568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วิธีที่ 2</a:t>
            </a:r>
            <a:endParaRPr lang="en-US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7737" y="2501461"/>
            <a:ext cx="434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SU Part On Hard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1114096" y="2942896"/>
            <a:ext cx="2837794" cy="714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35925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A9E20-E048-5CC4-5A91-9A879F33F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383"/>
          <a:stretch/>
        </p:blipFill>
        <p:spPr>
          <a:xfrm>
            <a:off x="337300" y="2397928"/>
            <a:ext cx="11517399" cy="40566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65066B-6C93-EB85-A198-191CC4D6E42C}"/>
              </a:ext>
            </a:extLst>
          </p:cNvPr>
          <p:cNvSpPr/>
          <p:nvPr/>
        </p:nvSpPr>
        <p:spPr>
          <a:xfrm>
            <a:off x="337300" y="5145741"/>
            <a:ext cx="9541806" cy="573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D88B1-4E98-943F-E756-A86386519FFF}"/>
              </a:ext>
            </a:extLst>
          </p:cNvPr>
          <p:cNvSpPr txBox="1"/>
          <p:nvPr/>
        </p:nvSpPr>
        <p:spPr>
          <a:xfrm>
            <a:off x="797859" y="1021976"/>
            <a:ext cx="692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ข้อมูลจะขึ้นตามกรอบสีแดง เสร็จแล้วกดปริ้น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86241-C752-6CAA-7151-B2EFDE20293D}"/>
              </a:ext>
            </a:extLst>
          </p:cNvPr>
          <p:cNvSpPr/>
          <p:nvPr/>
        </p:nvSpPr>
        <p:spPr>
          <a:xfrm>
            <a:off x="5782235" y="4679576"/>
            <a:ext cx="932330" cy="3944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191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536CF-8B4C-712B-442B-5E9277AB5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69"/>
          <a:stretch/>
        </p:blipFill>
        <p:spPr>
          <a:xfrm>
            <a:off x="365445" y="2552469"/>
            <a:ext cx="8124134" cy="37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489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124" y="2070538"/>
            <a:ext cx="116454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600" b="1" dirty="0">
                <a:solidFill>
                  <a:srgbClr val="7030A0"/>
                </a:solidFill>
                <a:latin typeface="KodchiangUPC" panose="02020603050405020304" pitchFamily="18" charset="-34"/>
                <a:cs typeface="KodchiangUPC" panose="02020603050405020304" pitchFamily="18" charset="-34"/>
              </a:rPr>
              <a:t>การทำรับ</a:t>
            </a:r>
          </a:p>
        </p:txBody>
      </p:sp>
    </p:spTree>
    <p:extLst>
      <p:ext uri="{BB962C8B-B14F-4D97-AF65-F5344CB8AC3E}">
        <p14:creationId xmlns:p14="http://schemas.microsoft.com/office/powerpoint/2010/main" val="30314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38649" y="3331779"/>
            <a:ext cx="608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/>
              <a:t>เลือกเมนู</a:t>
            </a:r>
            <a:r>
              <a:rPr lang="th-TH" sz="3600" dirty="0">
                <a:solidFill>
                  <a:srgbClr val="7030A0"/>
                </a:solidFill>
              </a:rPr>
              <a:t> </a:t>
            </a:r>
            <a:r>
              <a:rPr lang="en-US" sz="3600" dirty="0">
                <a:solidFill>
                  <a:srgbClr val="7030A0"/>
                </a:solidFill>
              </a:rPr>
              <a:t>Job Receipt to inventory </a:t>
            </a:r>
            <a:endParaRPr lang="th-TH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2" y="324699"/>
            <a:ext cx="3787664" cy="61721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8276" y="4141076"/>
            <a:ext cx="2638096" cy="777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60515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4585"/>
          <a:stretch/>
        </p:blipFill>
        <p:spPr>
          <a:xfrm>
            <a:off x="451945" y="1867728"/>
            <a:ext cx="10794124" cy="43754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4910" y="945930"/>
            <a:ext cx="7704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7030A0"/>
                </a:solidFill>
              </a:rPr>
              <a:t>หลังจากเข้า  </a:t>
            </a:r>
            <a:r>
              <a:rPr lang="en-US" dirty="0">
                <a:solidFill>
                  <a:srgbClr val="7030A0"/>
                </a:solidFill>
              </a:rPr>
              <a:t>Job Receipt to inventory </a:t>
            </a:r>
            <a:r>
              <a:rPr lang="th-TH" dirty="0">
                <a:solidFill>
                  <a:srgbClr val="7030A0"/>
                </a:solidFill>
              </a:rPr>
              <a:t>หน้าจอจะแสดงดังภาพ</a:t>
            </a:r>
          </a:p>
        </p:txBody>
      </p:sp>
    </p:spTree>
    <p:extLst>
      <p:ext uri="{BB962C8B-B14F-4D97-AF65-F5344CB8AC3E}">
        <p14:creationId xmlns:p14="http://schemas.microsoft.com/office/powerpoint/2010/main" val="19797839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6462"/>
          <a:stretch/>
        </p:blipFill>
        <p:spPr>
          <a:xfrm>
            <a:off x="473582" y="1986455"/>
            <a:ext cx="11360075" cy="44902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0124" y="3048000"/>
            <a:ext cx="2133600" cy="31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325820" y="1099908"/>
            <a:ext cx="945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ใส่เลข </a:t>
            </a:r>
            <a:r>
              <a:rPr lang="en-US" dirty="0"/>
              <a:t>Job </a:t>
            </a:r>
            <a:r>
              <a:rPr lang="th-TH" dirty="0"/>
              <a:t>ตามกรอบสีแดง  เมื่อใส่เสร็จแล้วให้กด  </a:t>
            </a:r>
            <a:r>
              <a:rPr lang="en-US" dirty="0"/>
              <a:t>Tab </a:t>
            </a:r>
            <a:r>
              <a:rPr lang="th-TH" dirty="0"/>
              <a:t>บนคีย์บอร์ด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570732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10" y="949987"/>
            <a:ext cx="10647153" cy="5722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924" y="2492119"/>
            <a:ext cx="1292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ใส่วันที่ </a:t>
            </a:r>
          </a:p>
          <a:p>
            <a:r>
              <a:rPr lang="th-TH" dirty="0"/>
              <a:t>จำนวน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0938" y="2690649"/>
            <a:ext cx="2606565" cy="557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3988676" y="3532884"/>
            <a:ext cx="2606565" cy="1722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6934200" y="4053608"/>
            <a:ext cx="363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 </a:t>
            </a:r>
            <a:r>
              <a:rPr lang="en-US" dirty="0"/>
              <a:t>WH </a:t>
            </a:r>
            <a:r>
              <a:rPr lang="th-TH" dirty="0"/>
              <a:t>ที่จะส่ง พร้อมทั้ง</a:t>
            </a:r>
            <a:r>
              <a:rPr lang="en-US" dirty="0"/>
              <a:t>BIN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466473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45" y="774775"/>
            <a:ext cx="10241280" cy="55046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3504" y="4288221"/>
            <a:ext cx="578069" cy="33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2543504" y="4624552"/>
            <a:ext cx="1187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 กด 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787417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5" y="888410"/>
            <a:ext cx="10617797" cy="57070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6745" y="1629104"/>
            <a:ext cx="1292772" cy="515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945931" y="231228"/>
            <a:ext cx="4014952" cy="52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ข้อมูลที่เราทำรับ จะขึ้นตามกรอบสีแดง</a:t>
            </a:r>
          </a:p>
        </p:txBody>
      </p:sp>
    </p:spTree>
    <p:extLst>
      <p:ext uri="{BB962C8B-B14F-4D97-AF65-F5344CB8AC3E}">
        <p14:creationId xmlns:p14="http://schemas.microsoft.com/office/powerpoint/2010/main" val="9704340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6834" y="339635"/>
            <a:ext cx="572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คลัง ใช้แฮนเทลสแกนรับ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" y="1036288"/>
            <a:ext cx="10354764" cy="5821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6142" y="4087172"/>
            <a:ext cx="2233749" cy="652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040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4" b="32908"/>
          <a:stretch/>
        </p:blipFill>
        <p:spPr>
          <a:xfrm>
            <a:off x="304799" y="1429407"/>
            <a:ext cx="11613931" cy="5318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78372" y="432072"/>
            <a:ext cx="814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 SU Part On Hard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09317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26" y="863623"/>
            <a:ext cx="9837061" cy="55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166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2" y="398418"/>
            <a:ext cx="10978158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5657" y="4284617"/>
            <a:ext cx="9692640" cy="31350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585063" y="227293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เลือกในกรอบสีเหลือง</a:t>
            </a:r>
          </a:p>
        </p:txBody>
      </p:sp>
      <p:sp>
        <p:nvSpPr>
          <p:cNvPr id="5" name="Rectangle 4"/>
          <p:cNvSpPr/>
          <p:nvPr/>
        </p:nvSpPr>
        <p:spPr>
          <a:xfrm>
            <a:off x="4519749" y="5995851"/>
            <a:ext cx="3370217" cy="4180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8085909" y="5799909"/>
            <a:ext cx="278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GO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820923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76349"/>
            <a:ext cx="11647986" cy="6548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5954" y="3879669"/>
            <a:ext cx="519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Go </a:t>
            </a:r>
            <a:r>
              <a:rPr lang="th-TH" dirty="0"/>
              <a:t>แสดงหน้าจอแบบนี้</a:t>
            </a:r>
          </a:p>
        </p:txBody>
      </p:sp>
    </p:spTree>
    <p:extLst>
      <p:ext uri="{BB962C8B-B14F-4D97-AF65-F5344CB8AC3E}">
        <p14:creationId xmlns:p14="http://schemas.microsoft.com/office/powerpoint/2010/main" val="6479670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611"/>
          <a:stretch/>
        </p:blipFill>
        <p:spPr>
          <a:xfrm>
            <a:off x="457200" y="571859"/>
            <a:ext cx="10785837" cy="5723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0526" y="4480560"/>
            <a:ext cx="2325188" cy="8752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83771" y="143692"/>
            <a:ext cx="36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ทำรับของผลิต</a:t>
            </a:r>
          </a:p>
        </p:txBody>
      </p:sp>
    </p:spTree>
    <p:extLst>
      <p:ext uri="{BB962C8B-B14F-4D97-AF65-F5344CB8AC3E}">
        <p14:creationId xmlns:p14="http://schemas.microsoft.com/office/powerpoint/2010/main" val="32707677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465"/>
          <a:stretch/>
        </p:blipFill>
        <p:spPr>
          <a:xfrm>
            <a:off x="647985" y="607422"/>
            <a:ext cx="11117565" cy="59089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8537" y="1802674"/>
            <a:ext cx="2704012" cy="535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323805" y="180267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กดเลขใบงาน</a:t>
            </a:r>
          </a:p>
        </p:txBody>
      </p:sp>
      <p:sp>
        <p:nvSpPr>
          <p:cNvPr id="5" name="Rectangle 4"/>
          <p:cNvSpPr/>
          <p:nvPr/>
        </p:nvSpPr>
        <p:spPr>
          <a:xfrm>
            <a:off x="1358537" y="3082834"/>
            <a:ext cx="2704012" cy="483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4428308" y="3102428"/>
            <a:ext cx="620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 </a:t>
            </a:r>
            <a:r>
              <a:rPr lang="en-US" dirty="0"/>
              <a:t>WH</a:t>
            </a:r>
            <a:r>
              <a:rPr lang="th-TH" dirty="0"/>
              <a:t>กับ</a:t>
            </a:r>
            <a:r>
              <a:rPr lang="en-US" dirty="0"/>
              <a:t> BIN  </a:t>
            </a:r>
            <a:r>
              <a:rPr lang="en-US" dirty="0">
                <a:solidFill>
                  <a:srgbClr val="FF0000"/>
                </a:solidFill>
              </a:rPr>
              <a:t>S-P10-WP|P1-W-00-00 </a:t>
            </a:r>
            <a:endParaRPr lang="th-T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331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150"/>
          <a:stretch/>
        </p:blipFill>
        <p:spPr>
          <a:xfrm>
            <a:off x="731520" y="726729"/>
            <a:ext cx="9871438" cy="52641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7474" y="5329646"/>
            <a:ext cx="4402183" cy="5225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0802982" y="5434148"/>
            <a:ext cx="114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OK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8712926" y="1985554"/>
            <a:ext cx="1606731" cy="10319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6192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068"/>
          <a:stretch/>
        </p:blipFill>
        <p:spPr>
          <a:xfrm>
            <a:off x="509450" y="555173"/>
            <a:ext cx="10302511" cy="54987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18320" y="5368834"/>
            <a:ext cx="770709" cy="483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8232866" y="4611877"/>
            <a:ext cx="391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Yes</a:t>
            </a:r>
            <a:r>
              <a:rPr lang="th-TH" dirty="0"/>
              <a:t> ทำรับเข้าคลังตัวเอง</a:t>
            </a:r>
          </a:p>
        </p:txBody>
      </p:sp>
    </p:spTree>
    <p:extLst>
      <p:ext uri="{BB962C8B-B14F-4D97-AF65-F5344CB8AC3E}">
        <p14:creationId xmlns:p14="http://schemas.microsoft.com/office/powerpoint/2010/main" val="2196141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11104-E7B4-198E-FECE-53E42B8CA030}"/>
              </a:ext>
            </a:extLst>
          </p:cNvPr>
          <p:cNvSpPr txBox="1"/>
          <p:nvPr/>
        </p:nvSpPr>
        <p:spPr>
          <a:xfrm>
            <a:off x="378373" y="2017987"/>
            <a:ext cx="113721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การปิด </a:t>
            </a:r>
            <a:r>
              <a:rPr lang="en-US" sz="13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Job</a:t>
            </a:r>
            <a:endParaRPr lang="th-TH" sz="13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021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8160F-343B-17DA-5A9F-F2C0B92E5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79" b="54741"/>
          <a:stretch/>
        </p:blipFill>
        <p:spPr>
          <a:xfrm>
            <a:off x="432162" y="1493156"/>
            <a:ext cx="4930669" cy="38716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D9E9DF-DF78-0D5F-8866-3ACAAFCE99B2}"/>
              </a:ext>
            </a:extLst>
          </p:cNvPr>
          <p:cNvSpPr/>
          <p:nvPr/>
        </p:nvSpPr>
        <p:spPr>
          <a:xfrm>
            <a:off x="907291" y="3682160"/>
            <a:ext cx="2920638" cy="665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04D0C-EBBD-5D26-84BF-3EEBC4364C51}"/>
              </a:ext>
            </a:extLst>
          </p:cNvPr>
          <p:cNvSpPr txBox="1"/>
          <p:nvPr/>
        </p:nvSpPr>
        <p:spPr>
          <a:xfrm>
            <a:off x="6337738" y="2772676"/>
            <a:ext cx="472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</a:t>
            </a:r>
            <a:r>
              <a:rPr lang="en-US" dirty="0"/>
              <a:t> SU Job Closing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996086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5014"/>
          <a:stretch/>
        </p:blipFill>
        <p:spPr>
          <a:xfrm>
            <a:off x="458919" y="1783977"/>
            <a:ext cx="11221976" cy="4733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DC500-693A-E52D-6655-54E999130406}"/>
              </a:ext>
            </a:extLst>
          </p:cNvPr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SU Job Closing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7908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7674" b="33014"/>
          <a:stretch/>
        </p:blipFill>
        <p:spPr>
          <a:xfrm>
            <a:off x="455653" y="1608183"/>
            <a:ext cx="4568291" cy="5088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128" y="908378"/>
            <a:ext cx="5639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กดเลือก </a:t>
            </a:r>
            <a:r>
              <a:rPr lang="en-US" dirty="0"/>
              <a:t>Warehouse </a:t>
            </a:r>
            <a:r>
              <a:rPr lang="th-TH" dirty="0"/>
              <a:t>และกด </a:t>
            </a:r>
            <a:r>
              <a:rPr lang="en-US" dirty="0" err="1"/>
              <a:t>Reteive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455653" y="3531477"/>
            <a:ext cx="3916650" cy="1660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702" y="1597004"/>
            <a:ext cx="5724161" cy="5088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34400" y="3741684"/>
            <a:ext cx="1145628" cy="39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ight Arrow 7"/>
          <p:cNvSpPr/>
          <p:nvPr/>
        </p:nvSpPr>
        <p:spPr>
          <a:xfrm>
            <a:off x="5265683" y="3920359"/>
            <a:ext cx="777765" cy="47296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6866810" y="201499"/>
            <a:ext cx="517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Stock </a:t>
            </a:r>
            <a:r>
              <a:rPr lang="th-TH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ที่มีอยู่ในคลังที่เราเลือกทั้งหมด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190858991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5130"/>
          <a:stretch/>
        </p:blipFill>
        <p:spPr>
          <a:xfrm>
            <a:off x="271508" y="1520701"/>
            <a:ext cx="11435255" cy="4601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473F5-393B-61F8-BFCA-391A9D2A2296}"/>
              </a:ext>
            </a:extLst>
          </p:cNvPr>
          <p:cNvSpPr txBox="1"/>
          <p:nvPr/>
        </p:nvSpPr>
        <p:spPr>
          <a:xfrm>
            <a:off x="418653" y="187808"/>
            <a:ext cx="8342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กดใส่เลข </a:t>
            </a:r>
            <a:r>
              <a:rPr lang="en-US" dirty="0"/>
              <a:t>Job  </a:t>
            </a:r>
            <a:r>
              <a:rPr lang="th-TH" dirty="0"/>
              <a:t>ในช่อง </a:t>
            </a:r>
            <a:r>
              <a:rPr lang="en-US" dirty="0"/>
              <a:t>Job </a:t>
            </a:r>
            <a:r>
              <a:rPr lang="th-TH" dirty="0"/>
              <a:t>เสร็จแล้วกด                บนเป้นพิมพ์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9E283-BE7C-3E29-7D48-2532D11688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30" y="141226"/>
            <a:ext cx="968187" cy="6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12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0151"/>
          <a:stretch/>
        </p:blipFill>
        <p:spPr>
          <a:xfrm>
            <a:off x="172398" y="1597573"/>
            <a:ext cx="11903988" cy="46771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4F3B1C-FC97-69E7-9FE4-C91ED1D7B337}"/>
              </a:ext>
            </a:extLst>
          </p:cNvPr>
          <p:cNvSpPr/>
          <p:nvPr/>
        </p:nvSpPr>
        <p:spPr>
          <a:xfrm>
            <a:off x="1524308" y="4131802"/>
            <a:ext cx="2869015" cy="39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E37C8-11AB-F697-FDFD-DFC0D2CE4713}"/>
              </a:ext>
            </a:extLst>
          </p:cNvPr>
          <p:cNvSpPr txBox="1"/>
          <p:nvPr/>
        </p:nvSpPr>
        <p:spPr>
          <a:xfrm>
            <a:off x="457414" y="794767"/>
            <a:ext cx="113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ตรวจสอบข้อมูลที่ทำงานตัดสต๊อก ให้ถูกต้องตามใบงาน  เสร็จแล้วกด </a:t>
            </a:r>
            <a:r>
              <a:rPr lang="en-US" dirty="0"/>
              <a:t>complete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308" y="4845268"/>
            <a:ext cx="1839002" cy="273269"/>
          </a:xfrm>
          <a:prstGeom prst="rect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10062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151"/>
          <a:stretch/>
        </p:blipFill>
        <p:spPr>
          <a:xfrm>
            <a:off x="189184" y="1832026"/>
            <a:ext cx="11708526" cy="4600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945" y="777766"/>
            <a:ext cx="950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เมื่อเรากด </a:t>
            </a:r>
            <a:r>
              <a:rPr lang="en-US" dirty="0"/>
              <a:t>complete   </a:t>
            </a:r>
            <a:r>
              <a:rPr lang="th-TH" dirty="0"/>
              <a:t>ให้ส่งใบงานไปที่แผน เพื่อให้แผนกด </a:t>
            </a:r>
            <a:r>
              <a:rPr lang="en-US" dirty="0"/>
              <a:t>Closed  Job 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7269" y="4666594"/>
            <a:ext cx="819807" cy="231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64146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717" y="2967335"/>
            <a:ext cx="1187669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okerman" panose="04090605060D06020702" pitchFamily="82" charset="0"/>
              </a:rPr>
              <a:t>ดู </a:t>
            </a:r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okerman" panose="04090605060D06020702" pitchFamily="82" charset="0"/>
              </a:rPr>
              <a:t>Job </a:t>
            </a:r>
            <a:r>
              <a:rPr lang="th-TH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okerman" panose="04090605060D06020702" pitchFamily="82" charset="0"/>
              </a:rPr>
              <a:t>ที่เราทำงาน ครบถ้วนสมบูรณ์</a:t>
            </a:r>
            <a:endParaRPr 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Jokerman" panose="04090605060D06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821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0" y="772674"/>
            <a:ext cx="4752975" cy="5438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2566" y="3647090"/>
            <a:ext cx="2911365" cy="1082565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6264166" y="3415862"/>
            <a:ext cx="3447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 </a:t>
            </a:r>
            <a:r>
              <a:rPr lang="en-US" dirty="0"/>
              <a:t>CP Job Entry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598824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8052"/>
          <a:stretch/>
        </p:blipFill>
        <p:spPr>
          <a:xfrm>
            <a:off x="269683" y="1842510"/>
            <a:ext cx="11522923" cy="466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DC500-693A-E52D-6655-54E999130406}"/>
              </a:ext>
            </a:extLst>
          </p:cNvPr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CP Job Entry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767096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8990"/>
          <a:stretch/>
        </p:blipFill>
        <p:spPr>
          <a:xfrm>
            <a:off x="193143" y="1368671"/>
            <a:ext cx="11758108" cy="5357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6331" y="2396359"/>
            <a:ext cx="1912883" cy="1744717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451945" y="493986"/>
            <a:ext cx="1100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ถ้า              ติ๊กครบ เป็นอันว่าเราทำงานเสร็จสมบูรณ์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0" y="415248"/>
            <a:ext cx="467053" cy="4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819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6" y="348484"/>
            <a:ext cx="5037974" cy="3708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82" y="2826388"/>
            <a:ext cx="4678911" cy="38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78" y="1244799"/>
            <a:ext cx="10241477" cy="5504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2455" y="374775"/>
            <a:ext cx="8765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/>
              <a:t>ข้อมูลจะขึ้นตามภาพ คลังที่เราเลือกดูมีรายการอะไรบ้าง และมียอดเท่าไหร่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676" y="3363310"/>
            <a:ext cx="10342179" cy="161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764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5292" b="4742"/>
          <a:stretch/>
        </p:blipFill>
        <p:spPr>
          <a:xfrm>
            <a:off x="139469" y="181297"/>
            <a:ext cx="5008738" cy="4905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413" b="1592"/>
          <a:stretch/>
        </p:blipFill>
        <p:spPr>
          <a:xfrm>
            <a:off x="5498150" y="181297"/>
            <a:ext cx="6557216" cy="3662297"/>
          </a:xfrm>
          <a:prstGeom prst="rect">
            <a:avLst/>
          </a:prstGeom>
        </p:spPr>
      </p:pic>
      <p:sp>
        <p:nvSpPr>
          <p:cNvPr id="6" name="Curved Up Arrow 5"/>
          <p:cNvSpPr/>
          <p:nvPr/>
        </p:nvSpPr>
        <p:spPr>
          <a:xfrm rot="18998156">
            <a:off x="5136868" y="4277709"/>
            <a:ext cx="1774945" cy="672662"/>
          </a:xfrm>
          <a:prstGeom prst="curvedUp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62" y="5467922"/>
            <a:ext cx="11613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เราสามารถคลิกขวาที่โปรแกรมแล้วเลือก </a:t>
            </a:r>
            <a:r>
              <a:rPr lang="en-US" dirty="0">
                <a:solidFill>
                  <a:srgbClr val="FF0000"/>
                </a:solidFill>
              </a:rPr>
              <a:t>Copy To Excel  </a:t>
            </a:r>
            <a:r>
              <a:rPr lang="th-TH" dirty="0"/>
              <a:t>ข้อมูล </a:t>
            </a:r>
            <a:r>
              <a:rPr lang="en-US" dirty="0"/>
              <a:t>Stock </a:t>
            </a:r>
            <a:r>
              <a:rPr lang="th-TH" dirty="0"/>
              <a:t>ทั้งหมด ที่อยู่ใน </a:t>
            </a:r>
            <a:r>
              <a:rPr lang="en-US" dirty="0"/>
              <a:t>WH </a:t>
            </a:r>
            <a:r>
              <a:rPr lang="th-TH" dirty="0"/>
              <a:t>เราจะแสดงใน </a:t>
            </a:r>
            <a:r>
              <a:rPr lang="en-US" dirty="0"/>
              <a:t>Excel 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05414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3" y="1842103"/>
            <a:ext cx="11662412" cy="38650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9058" y="254051"/>
            <a:ext cx="517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Stock </a:t>
            </a:r>
            <a:r>
              <a:rPr lang="th-TH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ที่มีอยู่ในคลังที่เราและคลังอื่น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110" y="2795753"/>
            <a:ext cx="2175642" cy="325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319638" y="1023992"/>
            <a:ext cx="906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ใส่เลข </a:t>
            </a:r>
            <a:r>
              <a:rPr lang="en-US" dirty="0"/>
              <a:t>Part </a:t>
            </a:r>
            <a:r>
              <a:rPr lang="th-TH" dirty="0"/>
              <a:t>และกด </a:t>
            </a:r>
            <a:r>
              <a:rPr lang="en-US" dirty="0" err="1"/>
              <a:t>Reteive</a:t>
            </a:r>
            <a:r>
              <a:rPr lang="en-US" dirty="0"/>
              <a:t>  </a:t>
            </a:r>
            <a:r>
              <a:rPr lang="th-TH" dirty="0"/>
              <a:t>ข้อมูลจะแสดง ว่า</a:t>
            </a:r>
            <a:r>
              <a:rPr lang="en-US" dirty="0"/>
              <a:t>part </a:t>
            </a:r>
            <a:r>
              <a:rPr lang="th-TH" dirty="0"/>
              <a:t>ที่เราหาอยู่  มีอยู่ที่คลังไหนบ้าง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37738" y="4614041"/>
            <a:ext cx="2511972" cy="3573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642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3269" y="2746977"/>
            <a:ext cx="11613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7200" dirty="0">
                <a:latin typeface="JasmineUPC" panose="02020603050405020304" pitchFamily="18" charset="-34"/>
                <a:cs typeface="JasmineUPC" panose="02020603050405020304" pitchFamily="18" charset="-34"/>
              </a:rPr>
              <a:t>วางแผน </a:t>
            </a:r>
            <a:r>
              <a:rPr lang="en-US" sz="7200" dirty="0">
                <a:latin typeface="JasmineUPC" panose="02020603050405020304" pitchFamily="18" charset="-34"/>
                <a:cs typeface="JasmineUPC" panose="02020603050405020304" pitchFamily="18" charset="-34"/>
              </a:rPr>
              <a:t>Firm Job </a:t>
            </a:r>
            <a:r>
              <a:rPr lang="th-TH" sz="7200" dirty="0">
                <a:latin typeface="JasmineUPC" panose="02020603050405020304" pitchFamily="18" charset="-34"/>
                <a:cs typeface="JasmineUPC" panose="02020603050405020304" pitchFamily="18" charset="-34"/>
              </a:rPr>
              <a:t>ในการผลิต</a:t>
            </a:r>
          </a:p>
        </p:txBody>
      </p:sp>
    </p:spTree>
    <p:extLst>
      <p:ext uri="{BB962C8B-B14F-4D97-AF65-F5344CB8AC3E}">
        <p14:creationId xmlns:p14="http://schemas.microsoft.com/office/powerpoint/2010/main" val="320290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125" y="1817839"/>
            <a:ext cx="118451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KodchiangUPC" panose="02020603050405020304" pitchFamily="18" charset="-34"/>
                <a:cs typeface="KodchiangUPC" panose="02020603050405020304" pitchFamily="18" charset="-34"/>
              </a:rPr>
              <a:t>การเบิกวัตถุดิบ</a:t>
            </a:r>
          </a:p>
        </p:txBody>
      </p:sp>
    </p:spTree>
    <p:extLst>
      <p:ext uri="{BB962C8B-B14F-4D97-AF65-F5344CB8AC3E}">
        <p14:creationId xmlns:p14="http://schemas.microsoft.com/office/powerpoint/2010/main" val="320058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3" y="921626"/>
            <a:ext cx="4410075" cy="5372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8854" y="2963917"/>
            <a:ext cx="585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CP Inventory Request Transfer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1376855" y="2596055"/>
            <a:ext cx="2932386" cy="777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8652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4780"/>
          <a:stretch/>
        </p:blipFill>
        <p:spPr>
          <a:xfrm>
            <a:off x="462006" y="1872658"/>
            <a:ext cx="10629084" cy="3897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8372" y="6633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CP Inventory Request Transfer</a:t>
            </a:r>
            <a:endParaRPr lang="th-T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9451" y="1066801"/>
            <a:ext cx="4966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NEW   </a:t>
            </a:r>
            <a:r>
              <a:rPr lang="th-TH" dirty="0"/>
              <a:t>เลือก </a:t>
            </a:r>
            <a:r>
              <a:rPr lang="en-US" dirty="0"/>
              <a:t>New Parent 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0687"/>
          <a:stretch/>
        </p:blipFill>
        <p:spPr>
          <a:xfrm>
            <a:off x="509451" y="2084220"/>
            <a:ext cx="11206143" cy="4369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09903" y="2312276"/>
            <a:ext cx="325821" cy="231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8503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9393" y="827361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เมื่อเรากดเลือก  </a:t>
            </a:r>
            <a:r>
              <a:rPr lang="en-US" dirty="0"/>
              <a:t>New Parent  </a:t>
            </a:r>
            <a:r>
              <a:rPr lang="th-TH" dirty="0"/>
              <a:t>ข้อมูลที่แสดงขึ้นมาจะเป็นตามกรอบ สีแดง</a:t>
            </a:r>
            <a:r>
              <a:rPr lang="en-US" dirty="0"/>
              <a:t> 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" y="2361707"/>
            <a:ext cx="11977599" cy="4028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945931" y="3489435"/>
            <a:ext cx="2417379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945931" y="3957146"/>
            <a:ext cx="2417379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279931" y="3195144"/>
            <a:ext cx="1571297" cy="388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0151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0662" b="57993"/>
          <a:stretch/>
        </p:blipFill>
        <p:spPr>
          <a:xfrm>
            <a:off x="178303" y="3723623"/>
            <a:ext cx="5591825" cy="2331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8332" b="57984"/>
          <a:stretch/>
        </p:blipFill>
        <p:spPr>
          <a:xfrm>
            <a:off x="6505532" y="3723623"/>
            <a:ext cx="5192482" cy="2350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F8A4C-27ED-4805-F14C-80D1DBC15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3" t="1" r="52073" b="65245"/>
          <a:stretch/>
        </p:blipFill>
        <p:spPr>
          <a:xfrm>
            <a:off x="178304" y="225694"/>
            <a:ext cx="7764487" cy="3148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98786" y="1860331"/>
            <a:ext cx="2785242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3935507" y="1266497"/>
            <a:ext cx="3158976" cy="11508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1208478" y="6010771"/>
            <a:ext cx="1608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แผนก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49104" y="6010771"/>
            <a:ext cx="228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วันที่</a:t>
            </a:r>
          </a:p>
        </p:txBody>
      </p:sp>
    </p:spTree>
    <p:extLst>
      <p:ext uri="{BB962C8B-B14F-4D97-AF65-F5344CB8AC3E}">
        <p14:creationId xmlns:p14="http://schemas.microsoft.com/office/powerpoint/2010/main" val="1587020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372" b="61814"/>
          <a:stretch/>
        </p:blipFill>
        <p:spPr>
          <a:xfrm>
            <a:off x="186467" y="99358"/>
            <a:ext cx="5741864" cy="20342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2275" b="60426"/>
          <a:stretch/>
        </p:blipFill>
        <p:spPr>
          <a:xfrm>
            <a:off x="186466" y="2133602"/>
            <a:ext cx="5755759" cy="1891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3132" b="57599"/>
          <a:stretch/>
        </p:blipFill>
        <p:spPr>
          <a:xfrm>
            <a:off x="186466" y="4167846"/>
            <a:ext cx="5759370" cy="2054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5697" y="378372"/>
            <a:ext cx="2385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IRT-C  =  can</a:t>
            </a:r>
            <a:endParaRPr lang="th-TH" dirty="0"/>
          </a:p>
          <a:p>
            <a:r>
              <a:rPr lang="en-US" dirty="0"/>
              <a:t>IRT-C  =  Sauce</a:t>
            </a:r>
            <a:endParaRPr lang="th-TH" dirty="0"/>
          </a:p>
          <a:p>
            <a:r>
              <a:rPr lang="en-US" dirty="0"/>
              <a:t>IRT-C  =  UHT</a:t>
            </a:r>
            <a:endParaRPr lang="th-TH" dirty="0"/>
          </a:p>
        </p:txBody>
      </p:sp>
      <p:sp>
        <p:nvSpPr>
          <p:cNvPr id="7" name="Left Arrow 6"/>
          <p:cNvSpPr/>
          <p:nvPr/>
        </p:nvSpPr>
        <p:spPr>
          <a:xfrm>
            <a:off x="8660524" y="902703"/>
            <a:ext cx="672662" cy="336331"/>
          </a:xfrm>
          <a:prstGeom prst="lef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6295697" y="4671765"/>
            <a:ext cx="5265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S-P10-WP </a:t>
            </a:r>
            <a:r>
              <a:rPr lang="th-TH" dirty="0"/>
              <a:t>คลังระหว่างทำผลิตซอส อ.1</a:t>
            </a:r>
          </a:p>
          <a:p>
            <a:r>
              <a:rPr lang="en-US" dirty="0"/>
              <a:t>S-P20-WP </a:t>
            </a:r>
            <a:r>
              <a:rPr lang="th-TH" dirty="0"/>
              <a:t>คลังระหว่างทำผลิตซอส อ.2</a:t>
            </a:r>
          </a:p>
          <a:p>
            <a:r>
              <a:rPr lang="en-US" dirty="0"/>
              <a:t>S-P30-WP </a:t>
            </a:r>
            <a:r>
              <a:rPr lang="th-TH" dirty="0"/>
              <a:t>คลังระหว่างทำผลิตซอส อ.3</a:t>
            </a:r>
          </a:p>
          <a:p>
            <a:r>
              <a:rPr lang="en-US" dirty="0"/>
              <a:t>S-P40-WP </a:t>
            </a:r>
            <a:r>
              <a:rPr lang="th-TH" dirty="0"/>
              <a:t>คลังระหว่างทำผลิตซอส อ.4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1614" y="2596055"/>
            <a:ext cx="5423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S-WH1-PK   </a:t>
            </a:r>
            <a:r>
              <a:rPr lang="th-TH" dirty="0"/>
              <a:t>คลังบรรจุภัณฑ์ซอส</a:t>
            </a:r>
            <a:endParaRPr lang="en-US" dirty="0"/>
          </a:p>
          <a:p>
            <a:r>
              <a:rPr lang="en-US" dirty="0"/>
              <a:t>S-WH1-RM  </a:t>
            </a:r>
            <a:r>
              <a:rPr lang="th-TH" dirty="0"/>
              <a:t>คลังวัตถุดิบซอส</a:t>
            </a:r>
          </a:p>
        </p:txBody>
      </p:sp>
    </p:spTree>
    <p:extLst>
      <p:ext uri="{BB962C8B-B14F-4D97-AF65-F5344CB8AC3E}">
        <p14:creationId xmlns:p14="http://schemas.microsoft.com/office/powerpoint/2010/main" val="395170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F8A4C-27ED-4805-F14C-80D1DBC15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33"/>
          <a:stretch/>
        </p:blipFill>
        <p:spPr>
          <a:xfrm>
            <a:off x="289777" y="2974748"/>
            <a:ext cx="11588458" cy="3479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86CE27-0A67-D24F-06CB-B97D87097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151" y="419847"/>
            <a:ext cx="632291" cy="632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655B7-A673-101F-7B91-06A6934C732F}"/>
              </a:ext>
            </a:extLst>
          </p:cNvPr>
          <p:cNvSpPr txBox="1"/>
          <p:nvPr/>
        </p:nvSpPr>
        <p:spPr>
          <a:xfrm>
            <a:off x="421341" y="528918"/>
            <a:ext cx="690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เมื่อคีย์ข้อมูลครบแล้ว ให้กด </a:t>
            </a:r>
            <a:r>
              <a:rPr lang="en-US" dirty="0"/>
              <a:t>Save           </a:t>
            </a:r>
            <a:r>
              <a:rPr lang="th-TH" dirty="0"/>
              <a:t>เพื่อให้เลขใบเบิกขึ้น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302115-D2C6-AA93-323A-B346BAE87029}"/>
              </a:ext>
            </a:extLst>
          </p:cNvPr>
          <p:cNvSpPr/>
          <p:nvPr/>
        </p:nvSpPr>
        <p:spPr>
          <a:xfrm>
            <a:off x="2788024" y="3209365"/>
            <a:ext cx="1488141" cy="331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4496" y="3209365"/>
            <a:ext cx="241738" cy="251321"/>
          </a:xfrm>
          <a:prstGeom prst="rect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004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3575" b="38119"/>
          <a:stretch/>
        </p:blipFill>
        <p:spPr>
          <a:xfrm>
            <a:off x="305108" y="2503092"/>
            <a:ext cx="8788481" cy="4002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518" y="966952"/>
            <a:ext cx="6957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New Line </a:t>
            </a:r>
            <a:r>
              <a:rPr lang="th-TH" dirty="0"/>
              <a:t>เพื่อทำการคีย์เบิกของ</a:t>
            </a:r>
            <a:r>
              <a:rPr lang="en-US" dirty="0"/>
              <a:t> 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1082565" y="4378374"/>
            <a:ext cx="1008993" cy="2522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9182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456" b="40114"/>
          <a:stretch/>
        </p:blipFill>
        <p:spPr>
          <a:xfrm>
            <a:off x="374539" y="2798000"/>
            <a:ext cx="7655365" cy="34136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59" y="3825766"/>
            <a:ext cx="1629103" cy="451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7E8E-E351-4002-838E-82DA73861635}"/>
              </a:ext>
            </a:extLst>
          </p:cNvPr>
          <p:cNvSpPr txBox="1"/>
          <p:nvPr/>
        </p:nvSpPr>
        <p:spPr>
          <a:xfrm>
            <a:off x="2463800" y="149928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Search  </a:t>
            </a:r>
            <a:r>
              <a:rPr lang="th-TH" dirty="0"/>
              <a:t>หา </a:t>
            </a:r>
            <a:r>
              <a:rPr lang="en-US" dirty="0"/>
              <a:t>Part </a:t>
            </a:r>
            <a:r>
              <a:rPr lang="th-TH" dirty="0"/>
              <a:t>ที่เราจะใช้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5890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5" y="530773"/>
            <a:ext cx="4259109" cy="33370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151"/>
          <a:stretch/>
        </p:blipFill>
        <p:spPr>
          <a:xfrm>
            <a:off x="6131801" y="530773"/>
            <a:ext cx="3943350" cy="3599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74069" y="2228193"/>
            <a:ext cx="2722179" cy="567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674068" y="3300248"/>
            <a:ext cx="2722179" cy="567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2492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025" r="29803" b="56244"/>
          <a:stretch/>
        </p:blipFill>
        <p:spPr>
          <a:xfrm>
            <a:off x="346841" y="3426372"/>
            <a:ext cx="5327270" cy="31846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9633" r="29861" b="56759"/>
          <a:stretch/>
        </p:blipFill>
        <p:spPr>
          <a:xfrm>
            <a:off x="6271708" y="3426372"/>
            <a:ext cx="5303520" cy="31846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84555" y="4507454"/>
            <a:ext cx="2700170" cy="511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7284720" y="4507454"/>
            <a:ext cx="2700170" cy="511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4550" y="1572444"/>
            <a:ext cx="775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</a:t>
            </a:r>
            <a:r>
              <a:rPr lang="en-US" dirty="0"/>
              <a:t>Search    </a:t>
            </a:r>
            <a:r>
              <a:rPr lang="th-TH" dirty="0"/>
              <a:t>หาของที่จะเบิกทำได้ 2 วิธี คือ  </a:t>
            </a:r>
            <a:r>
              <a:rPr lang="en-US" dirty="0"/>
              <a:t>Part </a:t>
            </a:r>
            <a:r>
              <a:rPr lang="th-TH" dirty="0"/>
              <a:t>และ</a:t>
            </a:r>
            <a:r>
              <a:rPr lang="en-US" dirty="0"/>
              <a:t> Word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05837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255" r="26610" b="34060"/>
          <a:stretch/>
        </p:blipFill>
        <p:spPr>
          <a:xfrm>
            <a:off x="378372" y="925554"/>
            <a:ext cx="6989379" cy="56191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7506" y="5621550"/>
            <a:ext cx="1048439" cy="511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735614" y="1776248"/>
            <a:ext cx="3878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เลือกบรรจุภัณฑ์ ที่เราต้องการจะเบิก  เสร็จแล้ว กด 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9266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9771"/>
          <a:stretch/>
        </p:blipFill>
        <p:spPr>
          <a:xfrm>
            <a:off x="242850" y="2627586"/>
            <a:ext cx="11695873" cy="3962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2850" y="4824248"/>
            <a:ext cx="9605343" cy="714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346842" y="1576552"/>
            <a:ext cx="923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เมื่อกด  </a:t>
            </a:r>
            <a:r>
              <a:rPr lang="en-US" dirty="0"/>
              <a:t>OK  </a:t>
            </a:r>
            <a:r>
              <a:rPr lang="th-TH" dirty="0"/>
              <a:t>ข้อมูลจะขึ้น ตามกรอบสีแดง  เสร็จแล้วให้ใส่จำนวนที่ต้องการจะเบิก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8317" y="4939862"/>
            <a:ext cx="914400" cy="3468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5498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8675"/>
          <a:stretch/>
        </p:blipFill>
        <p:spPr>
          <a:xfrm>
            <a:off x="91748" y="336331"/>
            <a:ext cx="11977492" cy="345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538" y="4508938"/>
            <a:ext cx="493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ถ้ามีเบิกหลายรายการ ให้ กด </a:t>
            </a:r>
            <a:r>
              <a:rPr lang="en-US" dirty="0"/>
              <a:t>New Line </a:t>
            </a:r>
            <a:r>
              <a:rPr lang="th-TH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945931" y="2291255"/>
            <a:ext cx="1040524" cy="283779"/>
          </a:xfrm>
          <a:prstGeom prst="rect">
            <a:avLst/>
          </a:prstGeom>
          <a:noFill/>
          <a:ln w="1905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707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1" y="1088138"/>
            <a:ext cx="10005849" cy="5628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861" y="134031"/>
            <a:ext cx="9806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กรณีที่ต้องการเบิกหลายรายการโดยไม่ต้องเพิ่มที่ละรายการ ทำได้โดย คลิกขวาที่ รายการที่เราเบิก เลือก </a:t>
            </a:r>
            <a:r>
              <a:rPr lang="en-US" dirty="0">
                <a:solidFill>
                  <a:srgbClr val="FF0000"/>
                </a:solidFill>
              </a:rPr>
              <a:t>Copy To Excel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1651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8073"/>
          <a:stretch/>
        </p:blipFill>
        <p:spPr>
          <a:xfrm>
            <a:off x="262758" y="2104434"/>
            <a:ext cx="11670012" cy="4065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9089" y="767255"/>
            <a:ext cx="9627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 </a:t>
            </a:r>
            <a:r>
              <a:rPr lang="en-US" dirty="0">
                <a:solidFill>
                  <a:srgbClr val="FF0000"/>
                </a:solidFill>
              </a:rPr>
              <a:t>Copy To Excel </a:t>
            </a:r>
            <a:r>
              <a:rPr lang="th-TH" dirty="0"/>
              <a:t>ข้อมูลจะเด้งแสดงใน</a:t>
            </a:r>
            <a:r>
              <a:rPr lang="en-US" dirty="0"/>
              <a:t>  Excel</a:t>
            </a:r>
            <a:r>
              <a:rPr lang="th-TH" dirty="0"/>
              <a:t>    ให้ทำการคีย์ข้อมูลที่เราต้องการจะเบิก คีย์</a:t>
            </a:r>
            <a:r>
              <a:rPr lang="en-US" dirty="0"/>
              <a:t>part  </a:t>
            </a:r>
            <a:r>
              <a:rPr lang="th-TH" dirty="0"/>
              <a:t>คีย์จำนวน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924" y="3531477"/>
            <a:ext cx="4424855" cy="1639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2521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392"/>
          <a:stretch/>
        </p:blipFill>
        <p:spPr>
          <a:xfrm>
            <a:off x="367861" y="967051"/>
            <a:ext cx="10690010" cy="5749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433" y="346842"/>
            <a:ext cx="927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เมื่อทำการคีย์ข้อมูลครบแล้ว  ให้คลุมข้อมูลทั้งหมด และคลิกขวา เลือก </a:t>
            </a:r>
            <a:r>
              <a:rPr lang="en-US" dirty="0"/>
              <a:t>Copy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4692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1" y="654138"/>
            <a:ext cx="9660614" cy="54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420207"/>
            <a:ext cx="10594428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22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757237"/>
            <a:ext cx="91630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4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55" y="315146"/>
            <a:ext cx="9025265" cy="6376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16300" y="634038"/>
            <a:ext cx="7745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ต้ม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902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80572A-A3E3-AC03-4A5D-38508611CD7D}"/>
              </a:ext>
            </a:extLst>
          </p:cNvPr>
          <p:cNvSpPr/>
          <p:nvPr/>
        </p:nvSpPr>
        <p:spPr>
          <a:xfrm>
            <a:off x="727382" y="2474277"/>
            <a:ext cx="1073723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3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966F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การคีย์เวลาทำงาน</a:t>
            </a:r>
            <a:endParaRPr lang="en-US" sz="13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9966F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420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4982" b="30805"/>
          <a:stretch/>
        </p:blipFill>
        <p:spPr>
          <a:xfrm>
            <a:off x="426102" y="645853"/>
            <a:ext cx="9316988" cy="5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42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100"/>
          <a:stretch/>
        </p:blipFill>
        <p:spPr>
          <a:xfrm>
            <a:off x="641129" y="1193893"/>
            <a:ext cx="10167623" cy="54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0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801"/>
          <a:stretch/>
        </p:blipFill>
        <p:spPr>
          <a:xfrm>
            <a:off x="1045029" y="862149"/>
            <a:ext cx="10424160" cy="55207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78240" y="2050869"/>
            <a:ext cx="2599509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6722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125" y="604227"/>
            <a:ext cx="347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คลิกที่ </a:t>
            </a:r>
            <a:r>
              <a:rPr lang="en-US" dirty="0"/>
              <a:t>Start Production  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4544"/>
          <a:stretch/>
        </p:blipFill>
        <p:spPr>
          <a:xfrm>
            <a:off x="470265" y="2153596"/>
            <a:ext cx="10184946" cy="43207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88720" y="3682675"/>
            <a:ext cx="1711234" cy="483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6191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689"/>
          <a:stretch/>
        </p:blipFill>
        <p:spPr>
          <a:xfrm>
            <a:off x="668766" y="1150716"/>
            <a:ext cx="10215699" cy="5474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82230" y="2271658"/>
            <a:ext cx="2142308" cy="440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3882230" y="2711669"/>
            <a:ext cx="2142308" cy="8408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1421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349"/>
          <a:stretch/>
        </p:blipFill>
        <p:spPr>
          <a:xfrm>
            <a:off x="129586" y="157655"/>
            <a:ext cx="10822193" cy="58227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52689" y="5402317"/>
            <a:ext cx="483476" cy="367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4614041" y="1145628"/>
            <a:ext cx="5980386" cy="2312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3363310" y="6167763"/>
            <a:ext cx="941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เมื่อคีย์ข้อมูลครบแล้ว  ข้อมูลที่ผูกไว้จะแสดงตามกรอบสีเขียว  จากนั้นกด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49580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818"/>
          <a:stretch/>
        </p:blipFill>
        <p:spPr>
          <a:xfrm>
            <a:off x="219153" y="206274"/>
            <a:ext cx="10756596" cy="5154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3683" y="2900855"/>
            <a:ext cx="10152993" cy="7567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67255" y="5801710"/>
            <a:ext cx="989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หลังจากที่เรากด </a:t>
            </a:r>
            <a:r>
              <a:rPr lang="en-US" dirty="0"/>
              <a:t>OK  </a:t>
            </a:r>
            <a:r>
              <a:rPr lang="th-TH" dirty="0"/>
              <a:t>ข้อมูลเราจะขึ้นตาม กรอบสีเขียว </a:t>
            </a:r>
          </a:p>
        </p:txBody>
      </p:sp>
    </p:spTree>
    <p:extLst>
      <p:ext uri="{BB962C8B-B14F-4D97-AF65-F5344CB8AC3E}">
        <p14:creationId xmlns:p14="http://schemas.microsoft.com/office/powerpoint/2010/main" val="3346604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521"/>
          <a:stretch/>
        </p:blipFill>
        <p:spPr>
          <a:xfrm>
            <a:off x="253856" y="211466"/>
            <a:ext cx="10811436" cy="56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8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848"/>
          <a:stretch/>
        </p:blipFill>
        <p:spPr>
          <a:xfrm>
            <a:off x="206374" y="156157"/>
            <a:ext cx="10303971" cy="539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08" y="531921"/>
            <a:ext cx="8734425" cy="6067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15926" y="634038"/>
            <a:ext cx="11753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บรรจุ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1543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308"/>
          <a:stretch/>
        </p:blipFill>
        <p:spPr>
          <a:xfrm>
            <a:off x="180407" y="168435"/>
            <a:ext cx="10771371" cy="567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0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64"/>
          <a:stretch/>
        </p:blipFill>
        <p:spPr>
          <a:xfrm>
            <a:off x="686175" y="998995"/>
            <a:ext cx="10567852" cy="56228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63372" y="2596054"/>
            <a:ext cx="1946366" cy="480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274004" y="4056331"/>
            <a:ext cx="9635734" cy="894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3948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87"/>
          <a:stretch/>
        </p:blipFill>
        <p:spPr>
          <a:xfrm>
            <a:off x="199696" y="110938"/>
            <a:ext cx="10909737" cy="576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41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490" b="17123"/>
          <a:stretch/>
        </p:blipFill>
        <p:spPr>
          <a:xfrm>
            <a:off x="538651" y="1493361"/>
            <a:ext cx="6265560" cy="482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347" y="2816455"/>
            <a:ext cx="2272938" cy="733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420565" y="459767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n w="12700" cmpd="sng">
                  <a:solidFill>
                    <a:srgbClr val="9966FF"/>
                  </a:solidFill>
                  <a:prstDash val="solid"/>
                </a:ln>
                <a:solidFill>
                  <a:srgbClr val="9966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แบบที่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73461" y="3288414"/>
            <a:ext cx="49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Time And Expense Entry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69969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172"/>
          <a:stretch/>
        </p:blipFill>
        <p:spPr>
          <a:xfrm>
            <a:off x="305047" y="2831263"/>
            <a:ext cx="11715867" cy="30860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047" y="968100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Time And Expense Entry</a:t>
            </a:r>
            <a:endParaRPr lang="th-TH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92166" y="3710152"/>
            <a:ext cx="3300248" cy="430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839311" y="224921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คีย์รหัสคนรายงานผล</a:t>
            </a:r>
          </a:p>
        </p:txBody>
      </p:sp>
    </p:spTree>
    <p:extLst>
      <p:ext uri="{BB962C8B-B14F-4D97-AF65-F5344CB8AC3E}">
        <p14:creationId xmlns:p14="http://schemas.microsoft.com/office/powerpoint/2010/main" val="183828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130"/>
          <a:stretch/>
        </p:blipFill>
        <p:spPr>
          <a:xfrm>
            <a:off x="293424" y="2543504"/>
            <a:ext cx="11720598" cy="30900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9698" y="2795752"/>
            <a:ext cx="315310" cy="2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515008" y="872359"/>
            <a:ext cx="755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                    </a:t>
            </a:r>
            <a:r>
              <a:rPr lang="en-US" dirty="0"/>
              <a:t>New Time Detail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76" y="715690"/>
            <a:ext cx="509917" cy="67988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781337" y="931809"/>
            <a:ext cx="430924" cy="2476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8179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155"/>
          <a:stretch/>
        </p:blipFill>
        <p:spPr>
          <a:xfrm>
            <a:off x="130080" y="1103587"/>
            <a:ext cx="11908715" cy="5549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080" y="337479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</a:t>
            </a:r>
            <a:r>
              <a:rPr lang="en-US" dirty="0"/>
              <a:t> </a:t>
            </a:r>
            <a:r>
              <a:rPr lang="th-TH" dirty="0"/>
              <a:t>เมื่อคลิก </a:t>
            </a:r>
            <a:r>
              <a:rPr lang="en-US" dirty="0"/>
              <a:t>New Time Detail</a:t>
            </a:r>
            <a:endParaRPr lang="th-T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91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964"/>
          <a:stretch/>
        </p:blipFill>
        <p:spPr>
          <a:xfrm>
            <a:off x="363205" y="1169478"/>
            <a:ext cx="11355829" cy="53679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1559" y="3153103"/>
            <a:ext cx="1587062" cy="315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630621" y="504497"/>
            <a:ext cx="5496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ใส่เลข </a:t>
            </a:r>
            <a:r>
              <a:rPr lang="en-US" dirty="0"/>
              <a:t>Job   </a:t>
            </a:r>
            <a:r>
              <a:rPr lang="th-TH" dirty="0"/>
              <a:t>แล้วกด  </a:t>
            </a:r>
            <a:r>
              <a:rPr lang="en-US" dirty="0"/>
              <a:t>Tab </a:t>
            </a:r>
            <a:r>
              <a:rPr lang="th-TH" dirty="0"/>
              <a:t>บนคีย์บอร์ด</a:t>
            </a:r>
          </a:p>
        </p:txBody>
      </p:sp>
    </p:spTree>
    <p:extLst>
      <p:ext uri="{BB962C8B-B14F-4D97-AF65-F5344CB8AC3E}">
        <p14:creationId xmlns:p14="http://schemas.microsoft.com/office/powerpoint/2010/main" val="2051624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8240" b="57944"/>
          <a:stretch/>
        </p:blipFill>
        <p:spPr>
          <a:xfrm>
            <a:off x="246826" y="252341"/>
            <a:ext cx="7148890" cy="2738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5562" b="51549"/>
          <a:stretch/>
        </p:blipFill>
        <p:spPr>
          <a:xfrm>
            <a:off x="246826" y="3396597"/>
            <a:ext cx="7152801" cy="30252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36579" y="2312276"/>
            <a:ext cx="756745" cy="315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4603532" y="5370786"/>
            <a:ext cx="725214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7809186" y="2990626"/>
            <a:ext cx="307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คลิกเลือกตามกรอบสีแดง</a:t>
            </a:r>
          </a:p>
        </p:txBody>
      </p:sp>
    </p:spTree>
    <p:extLst>
      <p:ext uri="{BB962C8B-B14F-4D97-AF65-F5344CB8AC3E}">
        <p14:creationId xmlns:p14="http://schemas.microsoft.com/office/powerpoint/2010/main" val="2094648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0923" b="16439"/>
          <a:stretch/>
        </p:blipFill>
        <p:spPr>
          <a:xfrm>
            <a:off x="104978" y="523561"/>
            <a:ext cx="8683653" cy="59087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70483" y="4445877"/>
            <a:ext cx="3121572" cy="1891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986455" y="2743200"/>
            <a:ext cx="4477407" cy="357352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9028386" y="4445877"/>
            <a:ext cx="2375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เมื่อเลือกข้อมูลครบ ข้อมูลที่ผูกไว้จะเด้งขึ้นมาอัตโนมัติ</a:t>
            </a:r>
          </a:p>
        </p:txBody>
      </p:sp>
    </p:spTree>
    <p:extLst>
      <p:ext uri="{BB962C8B-B14F-4D97-AF65-F5344CB8AC3E}">
        <p14:creationId xmlns:p14="http://schemas.microsoft.com/office/powerpoint/2010/main" val="418892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27" y="357187"/>
            <a:ext cx="9005888" cy="6348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83305" y="634038"/>
            <a:ext cx="1840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ติดฉลาก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0236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4469" b="16510"/>
          <a:stretch/>
        </p:blipFill>
        <p:spPr>
          <a:xfrm>
            <a:off x="369964" y="549529"/>
            <a:ext cx="7871382" cy="5641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33297" y="3111062"/>
            <a:ext cx="1555531" cy="346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8544910" y="2849452"/>
            <a:ext cx="28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ใส่จำนวนงานที่เราทำได้</a:t>
            </a:r>
          </a:p>
        </p:txBody>
      </p:sp>
    </p:spTree>
    <p:extLst>
      <p:ext uri="{BB962C8B-B14F-4D97-AF65-F5344CB8AC3E}">
        <p14:creationId xmlns:p14="http://schemas.microsoft.com/office/powerpoint/2010/main" val="2850392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3925"/>
          <a:stretch/>
        </p:blipFill>
        <p:spPr>
          <a:xfrm>
            <a:off x="365758" y="379880"/>
            <a:ext cx="11263257" cy="5453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340" y="5219054"/>
            <a:ext cx="248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9966FF"/>
                </a:solidFill>
              </a:rPr>
              <a:t>กด </a:t>
            </a:r>
            <a:r>
              <a:rPr lang="en-US" dirty="0">
                <a:solidFill>
                  <a:srgbClr val="9966FF"/>
                </a:solidFill>
              </a:rPr>
              <a:t>submit</a:t>
            </a:r>
            <a:endParaRPr lang="th-TH" dirty="0">
              <a:solidFill>
                <a:srgbClr val="9966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3090" y="3941379"/>
            <a:ext cx="3026979" cy="3888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4162097" y="5938345"/>
            <a:ext cx="568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คีย์เวลาทำงานของ </a:t>
            </a:r>
            <a:r>
              <a:rPr lang="en-US" dirty="0"/>
              <a:t>Job  </a:t>
            </a:r>
            <a:r>
              <a:rPr lang="th-TH" dirty="0"/>
              <a:t>เริ่มและเสร็จกี่โมง</a:t>
            </a:r>
          </a:p>
        </p:txBody>
      </p:sp>
    </p:spTree>
    <p:extLst>
      <p:ext uri="{BB962C8B-B14F-4D97-AF65-F5344CB8AC3E}">
        <p14:creationId xmlns:p14="http://schemas.microsoft.com/office/powerpoint/2010/main" val="2650238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04DDA-5972-423E-A6D6-01E2AD7761FE}"/>
              </a:ext>
            </a:extLst>
          </p:cNvPr>
          <p:cNvSpPr txBox="1"/>
          <p:nvPr/>
        </p:nvSpPr>
        <p:spPr>
          <a:xfrm>
            <a:off x="296333" y="338667"/>
            <a:ext cx="319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กรณีที่ใช้การ </a:t>
            </a:r>
            <a:r>
              <a:rPr lang="en-US" dirty="0"/>
              <a:t>DMT</a:t>
            </a:r>
            <a:endParaRPr lang="th-TH" dirty="0"/>
          </a:p>
        </p:txBody>
      </p:sp>
      <p:sp>
        <p:nvSpPr>
          <p:cNvPr id="4" name="Text Box 18" hidden="1">
            <a:extLst>
              <a:ext uri="{FF2B5EF4-FFF2-40B4-BE49-F238E27FC236}">
                <a16:creationId xmlns:a16="http://schemas.microsoft.com/office/drawing/2014/main" id="{F1130992-FFEA-E9C5-DA59-34F04A77B6BC}"/>
              </a:ext>
            </a:extLst>
          </p:cNvPr>
          <p:cNvSpPr txBox="1">
            <a:spLocks noSelect="1" noChangeArrowheads="1"/>
          </p:cNvSpPr>
          <p:nvPr/>
        </p:nvSpPr>
        <p:spPr bwMode="auto">
          <a:xfrm>
            <a:off x="838200" y="2574925"/>
            <a:ext cx="7620000" cy="762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15FC45-F58D-4E8F-8AE1-460912005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98128"/>
              </p:ext>
            </p:extLst>
          </p:nvPr>
        </p:nvGraphicFramePr>
        <p:xfrm>
          <a:off x="76200" y="2150533"/>
          <a:ext cx="11997268" cy="3910180"/>
        </p:xfrm>
        <a:graphic>
          <a:graphicData uri="http://schemas.openxmlformats.org/drawingml/2006/table">
            <a:tbl>
              <a:tblPr/>
              <a:tblGrid>
                <a:gridCol w="601713">
                  <a:extLst>
                    <a:ext uri="{9D8B030D-6E8A-4147-A177-3AD203B41FA5}">
                      <a16:colId xmlns:a16="http://schemas.microsoft.com/office/drawing/2014/main" val="1098039015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907018140"/>
                    </a:ext>
                  </a:extLst>
                </a:gridCol>
                <a:gridCol w="690490">
                  <a:extLst>
                    <a:ext uri="{9D8B030D-6E8A-4147-A177-3AD203B41FA5}">
                      <a16:colId xmlns:a16="http://schemas.microsoft.com/office/drawing/2014/main" val="3574058774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3926425165"/>
                    </a:ext>
                  </a:extLst>
                </a:gridCol>
                <a:gridCol w="495673">
                  <a:extLst>
                    <a:ext uri="{9D8B030D-6E8A-4147-A177-3AD203B41FA5}">
                      <a16:colId xmlns:a16="http://schemas.microsoft.com/office/drawing/2014/main" val="53423482"/>
                    </a:ext>
                  </a:extLst>
                </a:gridCol>
                <a:gridCol w="483343">
                  <a:extLst>
                    <a:ext uri="{9D8B030D-6E8A-4147-A177-3AD203B41FA5}">
                      <a16:colId xmlns:a16="http://schemas.microsoft.com/office/drawing/2014/main" val="2033027075"/>
                    </a:ext>
                  </a:extLst>
                </a:gridCol>
                <a:gridCol w="482331">
                  <a:extLst>
                    <a:ext uri="{9D8B030D-6E8A-4147-A177-3AD203B41FA5}">
                      <a16:colId xmlns:a16="http://schemas.microsoft.com/office/drawing/2014/main" val="66656062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45118430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968653279"/>
                    </a:ext>
                  </a:extLst>
                </a:gridCol>
                <a:gridCol w="643466">
                  <a:extLst>
                    <a:ext uri="{9D8B030D-6E8A-4147-A177-3AD203B41FA5}">
                      <a16:colId xmlns:a16="http://schemas.microsoft.com/office/drawing/2014/main" val="2954309851"/>
                    </a:ext>
                  </a:extLst>
                </a:gridCol>
                <a:gridCol w="593943">
                  <a:extLst>
                    <a:ext uri="{9D8B030D-6E8A-4147-A177-3AD203B41FA5}">
                      <a16:colId xmlns:a16="http://schemas.microsoft.com/office/drawing/2014/main" val="3039739111"/>
                    </a:ext>
                  </a:extLst>
                </a:gridCol>
                <a:gridCol w="562257">
                  <a:extLst>
                    <a:ext uri="{9D8B030D-6E8A-4147-A177-3AD203B41FA5}">
                      <a16:colId xmlns:a16="http://schemas.microsoft.com/office/drawing/2014/main" val="3592981190"/>
                    </a:ext>
                  </a:extLst>
                </a:gridCol>
                <a:gridCol w="584451">
                  <a:extLst>
                    <a:ext uri="{9D8B030D-6E8A-4147-A177-3AD203B41FA5}">
                      <a16:colId xmlns:a16="http://schemas.microsoft.com/office/drawing/2014/main" val="4259692156"/>
                    </a:ext>
                  </a:extLst>
                </a:gridCol>
                <a:gridCol w="596149">
                  <a:extLst>
                    <a:ext uri="{9D8B030D-6E8A-4147-A177-3AD203B41FA5}">
                      <a16:colId xmlns:a16="http://schemas.microsoft.com/office/drawing/2014/main" val="2082434133"/>
                    </a:ext>
                  </a:extLst>
                </a:gridCol>
                <a:gridCol w="538228">
                  <a:extLst>
                    <a:ext uri="{9D8B030D-6E8A-4147-A177-3AD203B41FA5}">
                      <a16:colId xmlns:a16="http://schemas.microsoft.com/office/drawing/2014/main" val="2365913841"/>
                    </a:ext>
                  </a:extLst>
                </a:gridCol>
                <a:gridCol w="641170">
                  <a:extLst>
                    <a:ext uri="{9D8B030D-6E8A-4147-A177-3AD203B41FA5}">
                      <a16:colId xmlns:a16="http://schemas.microsoft.com/office/drawing/2014/main" val="2048485345"/>
                    </a:ext>
                  </a:extLst>
                </a:gridCol>
                <a:gridCol w="651035">
                  <a:extLst>
                    <a:ext uri="{9D8B030D-6E8A-4147-A177-3AD203B41FA5}">
                      <a16:colId xmlns:a16="http://schemas.microsoft.com/office/drawing/2014/main" val="2832414869"/>
                    </a:ext>
                  </a:extLst>
                </a:gridCol>
                <a:gridCol w="650301">
                  <a:extLst>
                    <a:ext uri="{9D8B030D-6E8A-4147-A177-3AD203B41FA5}">
                      <a16:colId xmlns:a16="http://schemas.microsoft.com/office/drawing/2014/main" val="5825999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21288223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894690481"/>
                    </a:ext>
                  </a:extLst>
                </a:gridCol>
              </a:tblGrid>
              <a:tr h="458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ClockInDate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PayrollDate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LaborHedSeq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LaborDtl#LaborDtlSeq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ClockOutTime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LaborDtl#JobNum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LaborDtl#OprSeq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LaborDtl#BurdenHrs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LaborDtl#ScrapReasonCode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LaborDtl#ResourceGrpID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Submit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039724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P2206447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13403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17486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857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P2207983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0849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702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P2208602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40355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P2290764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3612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61638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9136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5781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0842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898201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P2208757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1649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6243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601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5784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P2209830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76245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P2291216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7479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P2205984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1162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69660"/>
                  </a:ext>
                </a:extLst>
              </a:tr>
            </a:tbl>
          </a:graphicData>
        </a:graphic>
      </p:graphicFrame>
      <p:sp>
        <p:nvSpPr>
          <p:cNvPr id="6" name="Text Box 18" hidden="1">
            <a:extLst>
              <a:ext uri="{FF2B5EF4-FFF2-40B4-BE49-F238E27FC236}">
                <a16:creationId xmlns:a16="http://schemas.microsoft.com/office/drawing/2014/main" id="{F1130992-FFEA-E9C5-DA59-34F04A77B6BC}"/>
              </a:ext>
            </a:extLst>
          </p:cNvPr>
          <p:cNvSpPr txBox="1">
            <a:spLocks noSelect="1" noChangeArrowheads="1"/>
          </p:cNvSpPr>
          <p:nvPr/>
        </p:nvSpPr>
        <p:spPr bwMode="auto">
          <a:xfrm>
            <a:off x="838200" y="2597150"/>
            <a:ext cx="7620000" cy="7620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FC79D-7BEC-4DC6-898A-2EAFAFB73002}"/>
              </a:ext>
            </a:extLst>
          </p:cNvPr>
          <p:cNvSpPr txBox="1"/>
          <p:nvPr/>
        </p:nvSpPr>
        <p:spPr>
          <a:xfrm>
            <a:off x="677333" y="1312333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พนักงานในไลน์การผลิตคีย์ข้อมูลลงในไฟล์ </a:t>
            </a:r>
            <a:r>
              <a:rPr lang="en-US" dirty="0"/>
              <a:t>Excel  </a:t>
            </a:r>
            <a:r>
              <a:rPr lang="th-TH" dirty="0"/>
              <a:t>ตามตารางด้านล่าง</a:t>
            </a:r>
          </a:p>
        </p:txBody>
      </p:sp>
    </p:spTree>
    <p:extLst>
      <p:ext uri="{BB962C8B-B14F-4D97-AF65-F5344CB8AC3E}">
        <p14:creationId xmlns:p14="http://schemas.microsoft.com/office/powerpoint/2010/main" val="1692304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0328C3-B0DD-435E-A9E5-0824FD428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288799"/>
              </p:ext>
            </p:extLst>
          </p:nvPr>
        </p:nvGraphicFramePr>
        <p:xfrm>
          <a:off x="76200" y="2150533"/>
          <a:ext cx="11997268" cy="3910180"/>
        </p:xfrm>
        <a:graphic>
          <a:graphicData uri="http://schemas.openxmlformats.org/drawingml/2006/table">
            <a:tbl>
              <a:tblPr/>
              <a:tblGrid>
                <a:gridCol w="601713">
                  <a:extLst>
                    <a:ext uri="{9D8B030D-6E8A-4147-A177-3AD203B41FA5}">
                      <a16:colId xmlns:a16="http://schemas.microsoft.com/office/drawing/2014/main" val="1098039015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907018140"/>
                    </a:ext>
                  </a:extLst>
                </a:gridCol>
                <a:gridCol w="690490">
                  <a:extLst>
                    <a:ext uri="{9D8B030D-6E8A-4147-A177-3AD203B41FA5}">
                      <a16:colId xmlns:a16="http://schemas.microsoft.com/office/drawing/2014/main" val="3574058774"/>
                    </a:ext>
                  </a:extLst>
                </a:gridCol>
                <a:gridCol w="680625">
                  <a:extLst>
                    <a:ext uri="{9D8B030D-6E8A-4147-A177-3AD203B41FA5}">
                      <a16:colId xmlns:a16="http://schemas.microsoft.com/office/drawing/2014/main" val="3926425165"/>
                    </a:ext>
                  </a:extLst>
                </a:gridCol>
                <a:gridCol w="495673">
                  <a:extLst>
                    <a:ext uri="{9D8B030D-6E8A-4147-A177-3AD203B41FA5}">
                      <a16:colId xmlns:a16="http://schemas.microsoft.com/office/drawing/2014/main" val="53423482"/>
                    </a:ext>
                  </a:extLst>
                </a:gridCol>
                <a:gridCol w="483343">
                  <a:extLst>
                    <a:ext uri="{9D8B030D-6E8A-4147-A177-3AD203B41FA5}">
                      <a16:colId xmlns:a16="http://schemas.microsoft.com/office/drawing/2014/main" val="2033027075"/>
                    </a:ext>
                  </a:extLst>
                </a:gridCol>
                <a:gridCol w="482331">
                  <a:extLst>
                    <a:ext uri="{9D8B030D-6E8A-4147-A177-3AD203B41FA5}">
                      <a16:colId xmlns:a16="http://schemas.microsoft.com/office/drawing/2014/main" val="66656062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45118430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968653279"/>
                    </a:ext>
                  </a:extLst>
                </a:gridCol>
                <a:gridCol w="643466">
                  <a:extLst>
                    <a:ext uri="{9D8B030D-6E8A-4147-A177-3AD203B41FA5}">
                      <a16:colId xmlns:a16="http://schemas.microsoft.com/office/drawing/2014/main" val="2954309851"/>
                    </a:ext>
                  </a:extLst>
                </a:gridCol>
                <a:gridCol w="593943">
                  <a:extLst>
                    <a:ext uri="{9D8B030D-6E8A-4147-A177-3AD203B41FA5}">
                      <a16:colId xmlns:a16="http://schemas.microsoft.com/office/drawing/2014/main" val="3039739111"/>
                    </a:ext>
                  </a:extLst>
                </a:gridCol>
                <a:gridCol w="562257">
                  <a:extLst>
                    <a:ext uri="{9D8B030D-6E8A-4147-A177-3AD203B41FA5}">
                      <a16:colId xmlns:a16="http://schemas.microsoft.com/office/drawing/2014/main" val="3592981190"/>
                    </a:ext>
                  </a:extLst>
                </a:gridCol>
                <a:gridCol w="584451">
                  <a:extLst>
                    <a:ext uri="{9D8B030D-6E8A-4147-A177-3AD203B41FA5}">
                      <a16:colId xmlns:a16="http://schemas.microsoft.com/office/drawing/2014/main" val="4259692156"/>
                    </a:ext>
                  </a:extLst>
                </a:gridCol>
                <a:gridCol w="596149">
                  <a:extLst>
                    <a:ext uri="{9D8B030D-6E8A-4147-A177-3AD203B41FA5}">
                      <a16:colId xmlns:a16="http://schemas.microsoft.com/office/drawing/2014/main" val="2082434133"/>
                    </a:ext>
                  </a:extLst>
                </a:gridCol>
                <a:gridCol w="538228">
                  <a:extLst>
                    <a:ext uri="{9D8B030D-6E8A-4147-A177-3AD203B41FA5}">
                      <a16:colId xmlns:a16="http://schemas.microsoft.com/office/drawing/2014/main" val="2365913841"/>
                    </a:ext>
                  </a:extLst>
                </a:gridCol>
                <a:gridCol w="641170">
                  <a:extLst>
                    <a:ext uri="{9D8B030D-6E8A-4147-A177-3AD203B41FA5}">
                      <a16:colId xmlns:a16="http://schemas.microsoft.com/office/drawing/2014/main" val="2048485345"/>
                    </a:ext>
                  </a:extLst>
                </a:gridCol>
                <a:gridCol w="651035">
                  <a:extLst>
                    <a:ext uri="{9D8B030D-6E8A-4147-A177-3AD203B41FA5}">
                      <a16:colId xmlns:a16="http://schemas.microsoft.com/office/drawing/2014/main" val="2832414869"/>
                    </a:ext>
                  </a:extLst>
                </a:gridCol>
                <a:gridCol w="650301">
                  <a:extLst>
                    <a:ext uri="{9D8B030D-6E8A-4147-A177-3AD203B41FA5}">
                      <a16:colId xmlns:a16="http://schemas.microsoft.com/office/drawing/2014/main" val="5825999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21288223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2894690481"/>
                    </a:ext>
                  </a:extLst>
                </a:gridCol>
              </a:tblGrid>
              <a:tr h="4586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ClockInDate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PayrollDate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LaborHedSeq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LaborDtl#LaborDtlSeq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ClockInTime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ClockOutTime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LaborDtl#JobNum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LaborDtl#OprSeq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LaborDtl#BurdenHrs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LaborDtl#LaborQty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LaborDtl#ScrapQty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LaborDtl#ScrapReasonCode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LaborDtl#ResourceGrpID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LaborDtl#ResourceID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LaborDtl#OpComplete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Submit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039724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P2206447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13403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17486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2857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P2207983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0849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702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P2208602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40355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P2290764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3612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61638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91369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5781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0842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898201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P2208757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16497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6243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60118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5784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P2209830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762455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P2291216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74792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P2205984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586499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11620"/>
                  </a:ext>
                </a:extLst>
              </a:tr>
              <a:tr h="1650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SUREE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P2203112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01/09/2025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586500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SU039183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S-P22-03-02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696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5556EDA-D0D2-4E84-A2C9-CB5FA34B4FC5}"/>
              </a:ext>
            </a:extLst>
          </p:cNvPr>
          <p:cNvSpPr/>
          <p:nvPr/>
        </p:nvSpPr>
        <p:spPr>
          <a:xfrm>
            <a:off x="2675466" y="2133600"/>
            <a:ext cx="1083733" cy="397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53133-A0A8-4E78-840F-B9B8DCC8A9A4}"/>
              </a:ext>
            </a:extLst>
          </p:cNvPr>
          <p:cNvSpPr txBox="1"/>
          <p:nvPr/>
        </p:nvSpPr>
        <p:spPr>
          <a:xfrm>
            <a:off x="499533" y="1340304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รันเลข</a:t>
            </a:r>
            <a:r>
              <a:rPr lang="en-US" dirty="0" err="1"/>
              <a:t>LaborHed</a:t>
            </a:r>
            <a:r>
              <a:rPr lang="en-US" dirty="0"/>
              <a:t>   </a:t>
            </a:r>
            <a:r>
              <a:rPr lang="th-TH" dirty="0"/>
              <a:t>พร้อมทั้งตรวจความถูกต้อง</a:t>
            </a:r>
          </a:p>
        </p:txBody>
      </p:sp>
    </p:spTree>
    <p:extLst>
      <p:ext uri="{BB962C8B-B14F-4D97-AF65-F5344CB8AC3E}">
        <p14:creationId xmlns:p14="http://schemas.microsoft.com/office/powerpoint/2010/main" val="495500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38E2D-DAC7-40CB-9616-132B780F8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9"/>
          <a:stretch/>
        </p:blipFill>
        <p:spPr>
          <a:xfrm>
            <a:off x="431799" y="346074"/>
            <a:ext cx="10989733" cy="57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99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C74AC-E5DB-453F-B2C5-86322930F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1338915" y="1371602"/>
            <a:ext cx="9514169" cy="51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47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9F741-A7EB-494F-B08E-CD0DD5FB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577777"/>
            <a:ext cx="4858428" cy="2838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C424C3-D76E-4213-B8F9-D0E08883890D}"/>
              </a:ext>
            </a:extLst>
          </p:cNvPr>
          <p:cNvSpPr/>
          <p:nvPr/>
        </p:nvSpPr>
        <p:spPr>
          <a:xfrm>
            <a:off x="1237573" y="2658533"/>
            <a:ext cx="2885694" cy="651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7766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B6251-4FCC-4FAF-B1AA-7526464C0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541866" y="800717"/>
            <a:ext cx="10795001" cy="57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8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167B2-018D-4E1D-8321-D22E7A5AA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643466" y="1052513"/>
            <a:ext cx="10202333" cy="54837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EB346A-E2EC-4169-93F9-3C462B42626A}"/>
              </a:ext>
            </a:extLst>
          </p:cNvPr>
          <p:cNvSpPr/>
          <p:nvPr/>
        </p:nvSpPr>
        <p:spPr>
          <a:xfrm>
            <a:off x="2294467" y="1270000"/>
            <a:ext cx="1286933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30871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F3E7-FE48-424F-8C8E-920A2162C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062" b="5062"/>
          <a:stretch/>
        </p:blipFill>
        <p:spPr>
          <a:xfrm>
            <a:off x="1015999" y="863599"/>
            <a:ext cx="10346267" cy="58197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2D8CB-9BA1-4975-B868-E9FAD6029CDC}"/>
              </a:ext>
            </a:extLst>
          </p:cNvPr>
          <p:cNvSpPr/>
          <p:nvPr/>
        </p:nvSpPr>
        <p:spPr>
          <a:xfrm>
            <a:off x="5858933" y="4326467"/>
            <a:ext cx="558800" cy="245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566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698" y="2473708"/>
            <a:ext cx="117190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960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เช็ควัตถุดิบที่อยู่ใน</a:t>
            </a:r>
            <a:r>
              <a:rPr lang="en-US" sz="960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Stock</a:t>
            </a:r>
            <a:endParaRPr lang="th-TH" sz="960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322551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B5DA7-0E77-4E51-93B4-AB953BF60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575732" y="981087"/>
            <a:ext cx="10380133" cy="5572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59EFE8-66F0-43CC-8F5F-10DBFA88E458}"/>
              </a:ext>
            </a:extLst>
          </p:cNvPr>
          <p:cNvSpPr/>
          <p:nvPr/>
        </p:nvSpPr>
        <p:spPr>
          <a:xfrm>
            <a:off x="10439400" y="3860800"/>
            <a:ext cx="516465" cy="220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09127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8A6C3-9E44-4929-AAF6-E7B6A08A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1"/>
          <a:stretch/>
        </p:blipFill>
        <p:spPr>
          <a:xfrm>
            <a:off x="787399" y="1028535"/>
            <a:ext cx="10320867" cy="55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49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4493C-7477-4282-BBA2-22FBE844C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4"/>
          <a:stretch/>
        </p:blipFill>
        <p:spPr>
          <a:xfrm>
            <a:off x="694267" y="1147498"/>
            <a:ext cx="10033000" cy="53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27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2A1FA-CEB4-4AEC-BF49-A0D05BDB3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1"/>
          <a:stretch/>
        </p:blipFill>
        <p:spPr>
          <a:xfrm>
            <a:off x="1007532" y="816886"/>
            <a:ext cx="10422467" cy="56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093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4290" y="2210589"/>
            <a:ext cx="1163495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16600" b="1" dirty="0">
                <a:ln>
                  <a:solidFill>
                    <a:srgbClr val="92D05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การตัด  </a:t>
            </a:r>
            <a:r>
              <a:rPr lang="en-US" sz="16600" b="1" dirty="0">
                <a:ln>
                  <a:solidFill>
                    <a:srgbClr val="92D05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Stock</a:t>
            </a:r>
            <a:endParaRPr lang="en-US" sz="16600" b="1" cap="none" spc="0" dirty="0">
              <a:ln>
                <a:solidFill>
                  <a:srgbClr val="92D050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2500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04D0C-EBBD-5D26-84BF-3EEBC4364C51}"/>
              </a:ext>
            </a:extLst>
          </p:cNvPr>
          <p:cNvSpPr txBox="1"/>
          <p:nvPr/>
        </p:nvSpPr>
        <p:spPr>
          <a:xfrm>
            <a:off x="7248050" y="4948609"/>
            <a:ext cx="472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</a:t>
            </a:r>
            <a:r>
              <a:rPr lang="en-US" dirty="0"/>
              <a:t> Issue Material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3A7E7-C3BE-4B09-BE0F-C0FB5189D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72"/>
          <a:stretch/>
        </p:blipFill>
        <p:spPr>
          <a:xfrm>
            <a:off x="219240" y="1039039"/>
            <a:ext cx="6334851" cy="5522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BD0084-4AF5-4233-B6EA-3F646B4471E9}"/>
              </a:ext>
            </a:extLst>
          </p:cNvPr>
          <p:cNvSpPr/>
          <p:nvPr/>
        </p:nvSpPr>
        <p:spPr>
          <a:xfrm>
            <a:off x="745067" y="4572000"/>
            <a:ext cx="2878666" cy="899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6628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9DC500-693A-E52D-6655-54E999130406}"/>
              </a:ext>
            </a:extLst>
          </p:cNvPr>
          <p:cNvSpPr txBox="1"/>
          <p:nvPr/>
        </p:nvSpPr>
        <p:spPr>
          <a:xfrm>
            <a:off x="378372" y="223033"/>
            <a:ext cx="858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เลือกเมนู</a:t>
            </a:r>
            <a:r>
              <a:rPr lang="en-US" dirty="0"/>
              <a:t>  Issue Material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709C8-C09E-4ABC-B750-DA9187EA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892098"/>
            <a:ext cx="8288706" cy="56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20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416" y="4302234"/>
            <a:ext cx="2082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เสร็จแล้วกด </a:t>
            </a:r>
            <a:r>
              <a:rPr lang="en-US" dirty="0"/>
              <a:t>Tab  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E02E5-8DB8-4504-9E04-C6B780E7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64" y="235162"/>
            <a:ext cx="8297433" cy="2981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81E4E-2D18-42F9-A681-55474E4C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83" y="3669557"/>
            <a:ext cx="8487960" cy="3057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F0106-35DC-441A-B61A-2A309F26FB76}"/>
              </a:ext>
            </a:extLst>
          </p:cNvPr>
          <p:cNvSpPr txBox="1"/>
          <p:nvPr/>
        </p:nvSpPr>
        <p:spPr>
          <a:xfrm>
            <a:off x="3598283" y="1093056"/>
            <a:ext cx="165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คีย์เลข  </a:t>
            </a:r>
            <a:r>
              <a:rPr lang="en-US" dirty="0"/>
              <a:t>Job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5114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0" y="196776"/>
            <a:ext cx="696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เลือกรายการที่เราต้องการตัดสต๊อก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7D2DC-3428-4C56-9361-9E998D408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000" b="69877"/>
          <a:stretch/>
        </p:blipFill>
        <p:spPr>
          <a:xfrm>
            <a:off x="372532" y="914400"/>
            <a:ext cx="667811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91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2455" y="564898"/>
            <a:ext cx="834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เมื่อเรากดเลือก เพื่อตัดสต๊อก ข้อมูลจะขึ้นมาให้ ว่าต้องทำการตัดเท่าไหร่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9A1E9-707B-4513-8713-D77F32E2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243528"/>
            <a:ext cx="6163794" cy="4370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D971C-537C-47B2-8275-22AB6F1A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82" b="42305"/>
          <a:stretch/>
        </p:blipFill>
        <p:spPr>
          <a:xfrm>
            <a:off x="5173134" y="2142065"/>
            <a:ext cx="6858000" cy="45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2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4490" b="55046"/>
          <a:stretch/>
        </p:blipFill>
        <p:spPr>
          <a:xfrm>
            <a:off x="683172" y="1126254"/>
            <a:ext cx="4708303" cy="3351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2124" y="1481958"/>
            <a:ext cx="5265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เลือกเมนู </a:t>
            </a:r>
            <a:r>
              <a:rPr lang="en-US" dirty="0"/>
              <a:t>CP  Monitor  Material Bulk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1166648" y="2785241"/>
            <a:ext cx="2995449" cy="872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58600" y="108521"/>
            <a:ext cx="179568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วิธีที่ 1</a:t>
            </a:r>
            <a:endParaRPr lang="en-US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6558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652"/>
          <a:stretch/>
        </p:blipFill>
        <p:spPr>
          <a:xfrm>
            <a:off x="956441" y="1350571"/>
            <a:ext cx="10314646" cy="5239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7489" y="4824248"/>
            <a:ext cx="2774731" cy="840828"/>
          </a:xfrm>
          <a:prstGeom prst="rect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6113765" y="4950371"/>
            <a:ext cx="2220938" cy="325821"/>
          </a:xfrm>
          <a:prstGeom prst="rect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504497" y="304800"/>
            <a:ext cx="783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ใส่จำนวนที่ตัด  เลือก </a:t>
            </a:r>
            <a:r>
              <a:rPr lang="en-US" dirty="0"/>
              <a:t>WH</a:t>
            </a:r>
            <a:r>
              <a:rPr lang="th-TH" dirty="0"/>
              <a:t> </a:t>
            </a:r>
            <a:r>
              <a:rPr lang="en-US" dirty="0"/>
              <a:t>,</a:t>
            </a:r>
            <a:r>
              <a:rPr lang="th-TH" dirty="0"/>
              <a:t> </a:t>
            </a:r>
            <a:r>
              <a:rPr lang="en-US" dirty="0"/>
              <a:t>BIN </a:t>
            </a:r>
            <a:r>
              <a:rPr lang="th-TH" dirty="0"/>
              <a:t>และใส่</a:t>
            </a:r>
            <a:r>
              <a:rPr lang="en-US" dirty="0"/>
              <a:t>Lot Number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1902372" y="827686"/>
            <a:ext cx="8597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ทำการตัดสต๊อก ให้ครบตามจำนวน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th-TH" dirty="0"/>
              <a:t> ที่ผูกไว้ </a:t>
            </a:r>
            <a:r>
              <a:rPr lang="en-US" dirty="0"/>
              <a:t> </a:t>
            </a:r>
            <a:r>
              <a:rPr lang="th-TH" dirty="0"/>
              <a:t>ดูตามในสั่งผลิตที่เราเขียนข้อมูล</a:t>
            </a:r>
          </a:p>
        </p:txBody>
      </p:sp>
      <p:sp>
        <p:nvSpPr>
          <p:cNvPr id="7" name="Rectangle 6"/>
          <p:cNvSpPr/>
          <p:nvPr/>
        </p:nvSpPr>
        <p:spPr>
          <a:xfrm>
            <a:off x="3195145" y="5917324"/>
            <a:ext cx="746234" cy="4414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2175641" y="5951153"/>
            <a:ext cx="114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271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F0100-FE8C-4148-8A87-9751176D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01" y="245534"/>
            <a:ext cx="6015071" cy="4049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0288A-33B7-4D55-A474-278B4F8BD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34" y="3250852"/>
            <a:ext cx="5586966" cy="34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56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F0C70-66ED-414A-AACA-E24E5A6C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942628"/>
            <a:ext cx="679227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786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386D-0AD2-4DE8-9991-49D0DAD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394864"/>
            <a:ext cx="5096586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241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1AC83-1136-4051-92CF-551C32BB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867" y="1855772"/>
            <a:ext cx="7659824" cy="41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15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8198069" y="743937"/>
            <a:ext cx="430924" cy="168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31724" y="567558"/>
            <a:ext cx="2424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Actions         </a:t>
            </a:r>
            <a:r>
              <a:rPr lang="th-TH" dirty="0"/>
              <a:t>ปริ้น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A9775C-DA1A-4A1C-AF93-D997B8DB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25" y="164530"/>
            <a:ext cx="5087552" cy="3264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C39BA1-FFF2-44EE-9044-A66A04E16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86" b="41481"/>
          <a:stretch/>
        </p:blipFill>
        <p:spPr>
          <a:xfrm>
            <a:off x="5577742" y="2624376"/>
            <a:ext cx="6341533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795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5053" b="64063"/>
          <a:stretch/>
        </p:blipFill>
        <p:spPr>
          <a:xfrm>
            <a:off x="223418" y="227090"/>
            <a:ext cx="3970209" cy="22953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35117" y="567559"/>
            <a:ext cx="210207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96" y="1374787"/>
            <a:ext cx="580696" cy="580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9492" y="1432263"/>
            <a:ext cx="243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preview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1019503" y="1502421"/>
            <a:ext cx="2617076" cy="29484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4324275" y="496758"/>
            <a:ext cx="414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เลือกรูปแบบของ </a:t>
            </a:r>
            <a:r>
              <a:rPr lang="en-US" dirty="0"/>
              <a:t>Report</a:t>
            </a:r>
            <a:endParaRPr lang="th-TH" dirty="0"/>
          </a:p>
        </p:txBody>
      </p:sp>
      <p:sp>
        <p:nvSpPr>
          <p:cNvPr id="11" name="Curved Right Arrow 10"/>
          <p:cNvSpPr/>
          <p:nvPr/>
        </p:nvSpPr>
        <p:spPr>
          <a:xfrm rot="20539273">
            <a:off x="3000703" y="2960600"/>
            <a:ext cx="1271752" cy="2385847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AB3EA-A891-4716-8F76-1B0E0809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867" y="2140377"/>
            <a:ext cx="6482692" cy="4480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0366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8041" b="20786"/>
          <a:stretch/>
        </p:blipFill>
        <p:spPr>
          <a:xfrm>
            <a:off x="199696" y="424889"/>
            <a:ext cx="7725103" cy="5555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45517" y="1460938"/>
            <a:ext cx="3647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*****กรณีที่เป็นสาร </a:t>
            </a:r>
            <a:r>
              <a:rPr lang="en-US" dirty="0"/>
              <a:t>RD </a:t>
            </a:r>
            <a:r>
              <a:rPr lang="th-TH" dirty="0"/>
              <a:t>จะลงเป็น</a:t>
            </a:r>
            <a:r>
              <a:rPr lang="en-US" dirty="0"/>
              <a:t>premix</a:t>
            </a:r>
            <a:r>
              <a:rPr lang="th-TH" dirty="0"/>
              <a:t> ซึ่งฝ่ายผลิตจะไม่รู้น้ำหนัก  ให้ตัดตามข้อมูลที่ </a:t>
            </a:r>
            <a:r>
              <a:rPr lang="en-US" dirty="0"/>
              <a:t>RD </a:t>
            </a:r>
            <a:r>
              <a:rPr lang="th-TH" dirty="0"/>
              <a:t> ลงไปให้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4041" y="2312276"/>
            <a:ext cx="2469931" cy="4729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99945" y="2732690"/>
            <a:ext cx="1292772" cy="1303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46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6F7A03-9240-43F5-9549-E46B792B4902}"/>
              </a:ext>
            </a:extLst>
          </p:cNvPr>
          <p:cNvSpPr/>
          <p:nvPr/>
        </p:nvSpPr>
        <p:spPr>
          <a:xfrm>
            <a:off x="1433173" y="2594801"/>
            <a:ext cx="88345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กรณีที่ </a:t>
            </a:r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 </a:t>
            </a:r>
            <a:r>
              <a:rPr lang="th-TH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ไม่ตรงกับ </a:t>
            </a:r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Bom</a:t>
            </a:r>
          </a:p>
        </p:txBody>
      </p:sp>
    </p:spTree>
    <p:extLst>
      <p:ext uri="{BB962C8B-B14F-4D97-AF65-F5344CB8AC3E}">
        <p14:creationId xmlns:p14="http://schemas.microsoft.com/office/powerpoint/2010/main" val="22390298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88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167" b="4990"/>
          <a:stretch/>
        </p:blipFill>
        <p:spPr>
          <a:xfrm>
            <a:off x="412305" y="1341903"/>
            <a:ext cx="10024468" cy="5363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305" y="451944"/>
            <a:ext cx="814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หน้าจอที่แสดงผล  เมื่อเข้าเมนู </a:t>
            </a:r>
            <a:r>
              <a:rPr lang="en-US" dirty="0"/>
              <a:t> CP  Monitor  Material Bulk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08545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045418-AAA1-4DFD-9716-21050E42138B}"/>
              </a:ext>
            </a:extLst>
          </p:cNvPr>
          <p:cNvSpPr/>
          <p:nvPr/>
        </p:nvSpPr>
        <p:spPr>
          <a:xfrm>
            <a:off x="1921138" y="2321004"/>
            <a:ext cx="834972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3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การเติมของ </a:t>
            </a:r>
            <a:r>
              <a:rPr lang="en-US" sz="13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 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22501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308A7-EC00-4F4D-93FC-C0ACE26B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6" y="1123210"/>
            <a:ext cx="4907552" cy="36604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77A626-6158-4AE9-9130-1DEFABA24FF0}"/>
              </a:ext>
            </a:extLst>
          </p:cNvPr>
          <p:cNvSpPr/>
          <p:nvPr/>
        </p:nvSpPr>
        <p:spPr>
          <a:xfrm>
            <a:off x="1405467" y="3149600"/>
            <a:ext cx="3403600" cy="1176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27422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DE741-B917-4727-9074-EDEDAC78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975531"/>
            <a:ext cx="11472333" cy="46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773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63B9B-F542-4E90-A4FD-93F8488F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7" y="487781"/>
            <a:ext cx="6182588" cy="1581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A3EEB-A4CC-4AF9-AF89-2AAEA578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73" y="2752606"/>
            <a:ext cx="9886294" cy="395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22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E6F51-B32E-46AA-B361-11DB1C9D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2" y="217737"/>
            <a:ext cx="614448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974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EB0A4-9CEB-47D1-B618-91CFC79EB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139" b="60247"/>
          <a:stretch/>
        </p:blipFill>
        <p:spPr>
          <a:xfrm>
            <a:off x="372534" y="397932"/>
            <a:ext cx="3031067" cy="4560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AF4B0B-0AA1-4ADD-A545-8DC3250A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00" y="1973998"/>
            <a:ext cx="662079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882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80611-4259-4BE7-BB63-615E782E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2" y="295103"/>
            <a:ext cx="4877481" cy="245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6FCB0-20EB-4288-817E-BCD9CA70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32" y="2925455"/>
            <a:ext cx="9386951" cy="38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6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ACC3F-E611-488C-A915-A9989617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722" b="60741"/>
          <a:stretch/>
        </p:blipFill>
        <p:spPr>
          <a:xfrm>
            <a:off x="423333" y="482600"/>
            <a:ext cx="3640667" cy="5262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92184-9428-49A9-A1E6-1F5C3C56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581" y="1570734"/>
            <a:ext cx="756390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698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5DBEC-14A6-4334-BE11-75242405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199839"/>
            <a:ext cx="1051706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684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444409-A441-42D6-B98B-FE48E8AB9388}"/>
              </a:ext>
            </a:extLst>
          </p:cNvPr>
          <p:cNvSpPr/>
          <p:nvPr/>
        </p:nvSpPr>
        <p:spPr>
          <a:xfrm>
            <a:off x="673169" y="2705725"/>
            <a:ext cx="1084566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กรณีของ</a:t>
            </a:r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 </a:t>
            </a:r>
            <a:r>
              <a:rPr lang="th-TH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ที่เบิกจากคลัง </a:t>
            </a:r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WIP</a:t>
            </a:r>
            <a:endParaRPr 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3978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2006</Words>
  <Application>Microsoft Office PowerPoint</Application>
  <PresentationFormat>Widescreen</PresentationFormat>
  <Paragraphs>971</Paragraphs>
  <Slides>167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6" baseType="lpstr">
      <vt:lpstr>Arial</vt:lpstr>
      <vt:lpstr>Arial Rounded MT Bold</vt:lpstr>
      <vt:lpstr>Calibri</vt:lpstr>
      <vt:lpstr>Calibri Light</vt:lpstr>
      <vt:lpstr>JasmineUPC</vt:lpstr>
      <vt:lpstr>Jokerman</vt:lpstr>
      <vt:lpstr>KodchiangUPC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PN25</dc:creator>
  <cp:lastModifiedBy>Sirikanda Nakjakha</cp:lastModifiedBy>
  <cp:revision>93</cp:revision>
  <cp:lastPrinted>2024-08-05T02:53:53Z</cp:lastPrinted>
  <dcterms:created xsi:type="dcterms:W3CDTF">2024-05-29T03:49:51Z</dcterms:created>
  <dcterms:modified xsi:type="dcterms:W3CDTF">2025-09-05T06:18:24Z</dcterms:modified>
</cp:coreProperties>
</file>